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c74407916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3e5b5967e40d2"/>
  </p:sldMasterIdLst>
  <p:sldIdLst>
    <p:sldId xmlns:r="http://schemas.openxmlformats.org/officeDocument/2006/relationships" id="256" r:id="Rcac63ebc300a449f"/>
    <p:sldId xmlns:r="http://schemas.openxmlformats.org/officeDocument/2006/relationships" id="257" r:id="R824a7102e1454ec1"/>
    <p:sldId xmlns:r="http://schemas.openxmlformats.org/officeDocument/2006/relationships" id="258" r:id="R7fe35f704541446e"/>
    <p:sldId xmlns:r="http://schemas.openxmlformats.org/officeDocument/2006/relationships" id="259" r:id="R2d4500d1fc90456f"/>
    <p:sldId xmlns:r="http://schemas.openxmlformats.org/officeDocument/2006/relationships" id="260" r:id="R90b5b8a86207448a"/>
    <p:sldId xmlns:r="http://schemas.openxmlformats.org/officeDocument/2006/relationships" id="261" r:id="R347f2e82a7e94679"/>
    <p:sldId xmlns:r="http://schemas.openxmlformats.org/officeDocument/2006/relationships" id="262" r:id="Rb804a4b6ac43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3e5b5967e40d2" /><Relationship Type="http://schemas.openxmlformats.org/officeDocument/2006/relationships/slide" Target="/ppt/slides/slide1.xml" Id="Rcac63ebc300a449f" /><Relationship Type="http://schemas.openxmlformats.org/officeDocument/2006/relationships/slide" Target="/ppt/slides/slide2.xml" Id="R824a7102e1454ec1" /><Relationship Type="http://schemas.openxmlformats.org/officeDocument/2006/relationships/slide" Target="/ppt/slides/slide3.xml" Id="R7fe35f704541446e" /><Relationship Type="http://schemas.openxmlformats.org/officeDocument/2006/relationships/slide" Target="/ppt/slides/slide4.xml" Id="R2d4500d1fc90456f" /><Relationship Type="http://schemas.openxmlformats.org/officeDocument/2006/relationships/slide" Target="/ppt/slides/slide5.xml" Id="R90b5b8a86207448a" /><Relationship Type="http://schemas.openxmlformats.org/officeDocument/2006/relationships/slide" Target="/ppt/slides/slide6.xml" Id="R347f2e82a7e94679" /><Relationship Type="http://schemas.openxmlformats.org/officeDocument/2006/relationships/slide" Target="/ppt/slides/slide7.xml" Id="Rb804a4b6ac43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9b61d5aed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de05480e4f62" /><Relationship Type="http://schemas.openxmlformats.org/officeDocument/2006/relationships/theme" Target="/ppt/slideMasters/theme/theme1.xml" Id="R4daa814433e3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ede05480e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28a735259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69d530bd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60da4d648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aac232db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332e30aa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1666c554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4c5a2942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