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7481fe886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b2266cf1974857"/>
  </p:sldMasterIdLst>
  <p:sldIdLst>
    <p:sldId xmlns:r="http://schemas.openxmlformats.org/officeDocument/2006/relationships" id="256" r:id="Re52d4bded35a4473"/>
    <p:sldId xmlns:r="http://schemas.openxmlformats.org/officeDocument/2006/relationships" id="257" r:id="Rae0ceb831ead43d7"/>
    <p:sldId xmlns:r="http://schemas.openxmlformats.org/officeDocument/2006/relationships" id="258" r:id="R0797721d6cee48e8"/>
    <p:sldId xmlns:r="http://schemas.openxmlformats.org/officeDocument/2006/relationships" id="259" r:id="R3f540572069e470d"/>
    <p:sldId xmlns:r="http://schemas.openxmlformats.org/officeDocument/2006/relationships" id="260" r:id="Re3a3b40d898a47a3"/>
    <p:sldId xmlns:r="http://schemas.openxmlformats.org/officeDocument/2006/relationships" id="261" r:id="Ra87bf9507d254df2"/>
    <p:sldId xmlns:r="http://schemas.openxmlformats.org/officeDocument/2006/relationships" id="262" r:id="Re141bd4ccaac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2266cf1974857" /><Relationship Type="http://schemas.openxmlformats.org/officeDocument/2006/relationships/slide" Target="/ppt/slides/slide1.xml" Id="Re52d4bded35a4473" /><Relationship Type="http://schemas.openxmlformats.org/officeDocument/2006/relationships/slide" Target="/ppt/slides/slide2.xml" Id="Rae0ceb831ead43d7" /><Relationship Type="http://schemas.openxmlformats.org/officeDocument/2006/relationships/slide" Target="/ppt/slides/slide3.xml" Id="R0797721d6cee48e8" /><Relationship Type="http://schemas.openxmlformats.org/officeDocument/2006/relationships/slide" Target="/ppt/slides/slide4.xml" Id="R3f540572069e470d" /><Relationship Type="http://schemas.openxmlformats.org/officeDocument/2006/relationships/slide" Target="/ppt/slides/slide5.xml" Id="Re3a3b40d898a47a3" /><Relationship Type="http://schemas.openxmlformats.org/officeDocument/2006/relationships/slide" Target="/ppt/slides/slide6.xml" Id="Ra87bf9507d254df2" /><Relationship Type="http://schemas.openxmlformats.org/officeDocument/2006/relationships/slide" Target="/ppt/slides/slide7.xml" Id="Re141bd4ccaac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a2946472c4b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6920d58684400" /><Relationship Type="http://schemas.openxmlformats.org/officeDocument/2006/relationships/theme" Target="/ppt/slideMasters/theme/theme1.xml" Id="Rbf1252e95ee745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6920d586844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81290e0d9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fcbe1596a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d929d7e3546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53f9d94d3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2bcd2084548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c013a3e2a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1a9072ceb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VARDEMYR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VARDEMYR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VARDEMYR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VARDEMYR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VARDEMYR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VARDEMYR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−3 220 204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25 907 924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26 896 119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VARDEMYR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TERJE HAUGEBERG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ENGENESS HAUGEBERG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ENGENESS HAUGEBERG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VARDEMYR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Eikesetveien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994 888 730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VARDEMYR AS</a:t>
            </a:r>
          </a:p>
        </p:txBody>
      </p:sp>
    </p:spTree>
  </p:cSld>
  <p:clrMapOvr>
    <a:masterClrMapping xmlns:a="http://schemas.openxmlformats.org/drawingml/2006/main"/>
  </p:clrMapOvr>
</p:sld>
</file>