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3a07f8d90648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ca8aaae91e4e5d"/>
  </p:sldMasterIdLst>
  <p:sldIdLst>
    <p:sldId xmlns:r="http://schemas.openxmlformats.org/officeDocument/2006/relationships" id="256" r:id="R8d348b8e83744a24"/>
    <p:sldId xmlns:r="http://schemas.openxmlformats.org/officeDocument/2006/relationships" id="257" r:id="Rf0c66d7653324d6b"/>
    <p:sldId xmlns:r="http://schemas.openxmlformats.org/officeDocument/2006/relationships" id="258" r:id="R309e1f49a13a4ae7"/>
    <p:sldId xmlns:r="http://schemas.openxmlformats.org/officeDocument/2006/relationships" id="259" r:id="Rbb5472b26d1a4fb5"/>
    <p:sldId xmlns:r="http://schemas.openxmlformats.org/officeDocument/2006/relationships" id="260" r:id="R47c872ff7f264a2a"/>
    <p:sldId xmlns:r="http://schemas.openxmlformats.org/officeDocument/2006/relationships" id="261" r:id="Ra42c27ea17e34348"/>
    <p:sldId xmlns:r="http://schemas.openxmlformats.org/officeDocument/2006/relationships" id="262" r:id="R5bc37bdfe9df4d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ca8aaae91e4e5d" /><Relationship Type="http://schemas.openxmlformats.org/officeDocument/2006/relationships/slide" Target="/ppt/slides/slide1.xml" Id="R8d348b8e83744a24" /><Relationship Type="http://schemas.openxmlformats.org/officeDocument/2006/relationships/slide" Target="/ppt/slides/slide2.xml" Id="Rf0c66d7653324d6b" /><Relationship Type="http://schemas.openxmlformats.org/officeDocument/2006/relationships/slide" Target="/ppt/slides/slide3.xml" Id="R309e1f49a13a4ae7" /><Relationship Type="http://schemas.openxmlformats.org/officeDocument/2006/relationships/slide" Target="/ppt/slides/slide4.xml" Id="Rbb5472b26d1a4fb5" /><Relationship Type="http://schemas.openxmlformats.org/officeDocument/2006/relationships/slide" Target="/ppt/slides/slide5.xml" Id="R47c872ff7f264a2a" /><Relationship Type="http://schemas.openxmlformats.org/officeDocument/2006/relationships/slide" Target="/ppt/slides/slide6.xml" Id="Ra42c27ea17e34348" /><Relationship Type="http://schemas.openxmlformats.org/officeDocument/2006/relationships/slide" Target="/ppt/slides/slide7.xml" Id="R5bc37bdfe9df4d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e895b1c424c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44cf2781249d6" /><Relationship Type="http://schemas.openxmlformats.org/officeDocument/2006/relationships/theme" Target="/ppt/slideMasters/theme/theme1.xml" Id="Rfeb7997882f048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944cf2781249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ff0d5a8d04d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c755202a649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7f8f3859646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c078e12ff47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ac053011245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3abab296f4a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c7dce511b43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CBS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CBS HOLDING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481 766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10 116 713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10 419 155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BJERVE SIMONS  –  99,4 %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ODDFRID GURI BJERVE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Vassbygdvegen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994 895 869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CBS HOLDING AS</a:t>
            </a:r>
          </a:p>
        </p:txBody>
      </p:sp>
    </p:spTree>
  </p:cSld>
  <p:clrMapOvr>
    <a:masterClrMapping xmlns:a="http://schemas.openxmlformats.org/drawingml/2006/main"/>
  </p:clrMapOvr>
</p:sld>
</file>