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ad1d3c6c4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a23a6cb9b456a"/>
  </p:sldMasterIdLst>
  <p:sldIdLst>
    <p:sldId xmlns:r="http://schemas.openxmlformats.org/officeDocument/2006/relationships" id="256" r:id="R0a7774c19830436f"/>
    <p:sldId xmlns:r="http://schemas.openxmlformats.org/officeDocument/2006/relationships" id="257" r:id="R7343d1c88be84303"/>
    <p:sldId xmlns:r="http://schemas.openxmlformats.org/officeDocument/2006/relationships" id="258" r:id="R3820af701ced43ee"/>
    <p:sldId xmlns:r="http://schemas.openxmlformats.org/officeDocument/2006/relationships" id="259" r:id="R653de7e24def4f5b"/>
    <p:sldId xmlns:r="http://schemas.openxmlformats.org/officeDocument/2006/relationships" id="260" r:id="R302e3d8a191940b1"/>
    <p:sldId xmlns:r="http://schemas.openxmlformats.org/officeDocument/2006/relationships" id="261" r:id="R0788f07a7b5843f6"/>
    <p:sldId xmlns:r="http://schemas.openxmlformats.org/officeDocument/2006/relationships" id="262" r:id="R1b8834150519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a23a6cb9b456a" /><Relationship Type="http://schemas.openxmlformats.org/officeDocument/2006/relationships/slide" Target="/ppt/slides/slide1.xml" Id="R0a7774c19830436f" /><Relationship Type="http://schemas.openxmlformats.org/officeDocument/2006/relationships/slide" Target="/ppt/slides/slide2.xml" Id="R7343d1c88be84303" /><Relationship Type="http://schemas.openxmlformats.org/officeDocument/2006/relationships/slide" Target="/ppt/slides/slide3.xml" Id="R3820af701ced43ee" /><Relationship Type="http://schemas.openxmlformats.org/officeDocument/2006/relationships/slide" Target="/ppt/slides/slide4.xml" Id="R653de7e24def4f5b" /><Relationship Type="http://schemas.openxmlformats.org/officeDocument/2006/relationships/slide" Target="/ppt/slides/slide5.xml" Id="R302e3d8a191940b1" /><Relationship Type="http://schemas.openxmlformats.org/officeDocument/2006/relationships/slide" Target="/ppt/slides/slide6.xml" Id="R0788f07a7b5843f6" /><Relationship Type="http://schemas.openxmlformats.org/officeDocument/2006/relationships/slide" Target="/ppt/slides/slide7.xml" Id="R1b8834150519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24b2da7df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93103da2b4364" /><Relationship Type="http://schemas.openxmlformats.org/officeDocument/2006/relationships/theme" Target="/ppt/slideMasters/theme/theme1.xml" Id="Rf1359e1a3045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93103da2b43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39a54828a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5581bb46d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a1a2b46d8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4bdd2080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48f08a74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3ec840cf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4b9ca7b5c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ÅSTA BJERVE SPJØTVOLL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ODDFRID GURI BJERVE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