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ab0c51a0f04f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b044c2cae94907"/>
  </p:sldMasterIdLst>
  <p:sldIdLst>
    <p:sldId xmlns:r="http://schemas.openxmlformats.org/officeDocument/2006/relationships" id="256" r:id="Rb7c7375809684020"/>
    <p:sldId xmlns:r="http://schemas.openxmlformats.org/officeDocument/2006/relationships" id="257" r:id="Ra093991af42b442e"/>
    <p:sldId xmlns:r="http://schemas.openxmlformats.org/officeDocument/2006/relationships" id="258" r:id="R5be9d3b213cf48a9"/>
    <p:sldId xmlns:r="http://schemas.openxmlformats.org/officeDocument/2006/relationships" id="259" r:id="R6ba19c4c24e741e0"/>
    <p:sldId xmlns:r="http://schemas.openxmlformats.org/officeDocument/2006/relationships" id="260" r:id="R8408d14225cc4ed9"/>
    <p:sldId xmlns:r="http://schemas.openxmlformats.org/officeDocument/2006/relationships" id="261" r:id="Rb02a0a5ec0004651"/>
    <p:sldId xmlns:r="http://schemas.openxmlformats.org/officeDocument/2006/relationships" id="262" r:id="R109e032077904d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b044c2cae94907" /><Relationship Type="http://schemas.openxmlformats.org/officeDocument/2006/relationships/slide" Target="/ppt/slides/slide1.xml" Id="Rb7c7375809684020" /><Relationship Type="http://schemas.openxmlformats.org/officeDocument/2006/relationships/slide" Target="/ppt/slides/slide2.xml" Id="Ra093991af42b442e" /><Relationship Type="http://schemas.openxmlformats.org/officeDocument/2006/relationships/slide" Target="/ppt/slides/slide3.xml" Id="R5be9d3b213cf48a9" /><Relationship Type="http://schemas.openxmlformats.org/officeDocument/2006/relationships/slide" Target="/ppt/slides/slide4.xml" Id="R6ba19c4c24e741e0" /><Relationship Type="http://schemas.openxmlformats.org/officeDocument/2006/relationships/slide" Target="/ppt/slides/slide5.xml" Id="R8408d14225cc4ed9" /><Relationship Type="http://schemas.openxmlformats.org/officeDocument/2006/relationships/slide" Target="/ppt/slides/slide6.xml" Id="Rb02a0a5ec0004651" /><Relationship Type="http://schemas.openxmlformats.org/officeDocument/2006/relationships/slide" Target="/ppt/slides/slide7.xml" Id="R109e032077904d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958ee89cd4c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f84b492a14394" /><Relationship Type="http://schemas.openxmlformats.org/officeDocument/2006/relationships/theme" Target="/ppt/slideMasters/theme/theme1.xml" Id="R05cd9e973c3e4b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df84b492a143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20b2529824b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9c7d41fe147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439105cfc48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cb7abe3e243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4f0cfa5a341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f4ffce9aa46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fbee845f843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518 066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10 398 184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10 800 627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BJERVE  –  99,4 %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ODDFRID GURI BJERVE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994 895 923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