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b5b570cbc78454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55c9687e162442d"/>
  </p:sldMasterIdLst>
  <p:sldIdLst>
    <p:sldId xmlns:r="http://schemas.openxmlformats.org/officeDocument/2006/relationships" id="256" r:id="R2070af2c5291427f"/>
    <p:sldId xmlns:r="http://schemas.openxmlformats.org/officeDocument/2006/relationships" id="257" r:id="R717f1ff7aebb4783"/>
    <p:sldId xmlns:r="http://schemas.openxmlformats.org/officeDocument/2006/relationships" id="258" r:id="R63e1699d10684eb6"/>
    <p:sldId xmlns:r="http://schemas.openxmlformats.org/officeDocument/2006/relationships" id="259" r:id="R2394df3b07c548a3"/>
    <p:sldId xmlns:r="http://schemas.openxmlformats.org/officeDocument/2006/relationships" id="260" r:id="Rffb9366ef8044af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55c9687e162442d" /><Relationship Type="http://schemas.openxmlformats.org/officeDocument/2006/relationships/slide" Target="/ppt/slides/slide1.xml" Id="R2070af2c5291427f" /><Relationship Type="http://schemas.openxmlformats.org/officeDocument/2006/relationships/slide" Target="/ppt/slides/slide2.xml" Id="R717f1ff7aebb4783" /><Relationship Type="http://schemas.openxmlformats.org/officeDocument/2006/relationships/slide" Target="/ppt/slides/slide3.xml" Id="R63e1699d10684eb6" /><Relationship Type="http://schemas.openxmlformats.org/officeDocument/2006/relationships/slide" Target="/ppt/slides/slide4.xml" Id="R2394df3b07c548a3" /><Relationship Type="http://schemas.openxmlformats.org/officeDocument/2006/relationships/slide" Target="/ppt/slides/slide5.xml" Id="Rffb9366ef8044af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849d03def79443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4a14b0877a443d" /><Relationship Type="http://schemas.openxmlformats.org/officeDocument/2006/relationships/theme" Target="/ppt/slideMasters/theme/theme1.xml" Id="Ra688d9b1ce8347c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24a14b0877a443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4d2d2f4e50469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9390db5d5840c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96e2706d8b4c1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273a4428ec419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7b5aea308c49f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TØMTE INVEST DA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TØMTE INVEST DA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TØMTE INVEST DA ble etablert [år] og holder til i Sandvika.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TØMTE INVEST DA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TØMTE INVEST DA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TØMTE INVEST DA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Akershus Økonomi AS, Rådmann Halmrasts vei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1337 Sandvika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jan.isnaes@sintra.no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994 921 096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TØMTE INVEST DA</a:t>
            </a:r>
          </a:p>
        </p:txBody>
      </p:sp>
    </p:spTree>
  </p:cSld>
  <p:clrMapOvr>
    <a:masterClrMapping xmlns:a="http://schemas.openxmlformats.org/drawingml/2006/main"/>
  </p:clrMapOvr>
</p:sld>
</file>