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d5c05ed4d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b97ca60c94b8e"/>
  </p:sldMasterIdLst>
  <p:sldIdLst>
    <p:sldId xmlns:r="http://schemas.openxmlformats.org/officeDocument/2006/relationships" id="256" r:id="Redf87c15b13944dc"/>
    <p:sldId xmlns:r="http://schemas.openxmlformats.org/officeDocument/2006/relationships" id="257" r:id="R6723a27103344ef7"/>
    <p:sldId xmlns:r="http://schemas.openxmlformats.org/officeDocument/2006/relationships" id="258" r:id="R2f577819bd2b489e"/>
    <p:sldId xmlns:r="http://schemas.openxmlformats.org/officeDocument/2006/relationships" id="259" r:id="R094f809ce0184bc9"/>
    <p:sldId xmlns:r="http://schemas.openxmlformats.org/officeDocument/2006/relationships" id="260" r:id="R07e38b2b562c4b50"/>
    <p:sldId xmlns:r="http://schemas.openxmlformats.org/officeDocument/2006/relationships" id="261" r:id="R4c519f3dde2e4fe8"/>
    <p:sldId xmlns:r="http://schemas.openxmlformats.org/officeDocument/2006/relationships" id="262" r:id="Rd771d7798c6a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b97ca60c94b8e" /><Relationship Type="http://schemas.openxmlformats.org/officeDocument/2006/relationships/slide" Target="/ppt/slides/slide1.xml" Id="Redf87c15b13944dc" /><Relationship Type="http://schemas.openxmlformats.org/officeDocument/2006/relationships/slide" Target="/ppt/slides/slide2.xml" Id="R6723a27103344ef7" /><Relationship Type="http://schemas.openxmlformats.org/officeDocument/2006/relationships/slide" Target="/ppt/slides/slide3.xml" Id="R2f577819bd2b489e" /><Relationship Type="http://schemas.openxmlformats.org/officeDocument/2006/relationships/slide" Target="/ppt/slides/slide4.xml" Id="R094f809ce0184bc9" /><Relationship Type="http://schemas.openxmlformats.org/officeDocument/2006/relationships/slide" Target="/ppt/slides/slide5.xml" Id="R07e38b2b562c4b50" /><Relationship Type="http://schemas.openxmlformats.org/officeDocument/2006/relationships/slide" Target="/ppt/slides/slide6.xml" Id="R4c519f3dde2e4fe8" /><Relationship Type="http://schemas.openxmlformats.org/officeDocument/2006/relationships/slide" Target="/ppt/slides/slide7.xml" Id="Rd771d7798c6a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354173107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9037e5394af2" /><Relationship Type="http://schemas.openxmlformats.org/officeDocument/2006/relationships/theme" Target="/ppt/slideMasters/theme/theme1.xml" Id="Rd16c7a54bbf3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89037e539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dacc9888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42a5f491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6c9692f7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7c394ef9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71ef9f39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ec9f2523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cea73e0b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