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90b89ccf642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ee596feca428c"/>
  </p:sldMasterIdLst>
  <p:sldIdLst>
    <p:sldId xmlns:r="http://schemas.openxmlformats.org/officeDocument/2006/relationships" id="256" r:id="Re5307afefb37414d"/>
    <p:sldId xmlns:r="http://schemas.openxmlformats.org/officeDocument/2006/relationships" id="257" r:id="R93c50045de3549ee"/>
    <p:sldId xmlns:r="http://schemas.openxmlformats.org/officeDocument/2006/relationships" id="258" r:id="R724680ba8b79420d"/>
    <p:sldId xmlns:r="http://schemas.openxmlformats.org/officeDocument/2006/relationships" id="259" r:id="Rd55b971abeb94b54"/>
    <p:sldId xmlns:r="http://schemas.openxmlformats.org/officeDocument/2006/relationships" id="260" r:id="R2cc08a7f579949bd"/>
    <p:sldId xmlns:r="http://schemas.openxmlformats.org/officeDocument/2006/relationships" id="261" r:id="Re3850e8377694c7b"/>
    <p:sldId xmlns:r="http://schemas.openxmlformats.org/officeDocument/2006/relationships" id="262" r:id="Rb4bee0825ed2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ee596feca428c" /><Relationship Type="http://schemas.openxmlformats.org/officeDocument/2006/relationships/slide" Target="/ppt/slides/slide1.xml" Id="Re5307afefb37414d" /><Relationship Type="http://schemas.openxmlformats.org/officeDocument/2006/relationships/slide" Target="/ppt/slides/slide2.xml" Id="R93c50045de3549ee" /><Relationship Type="http://schemas.openxmlformats.org/officeDocument/2006/relationships/slide" Target="/ppt/slides/slide3.xml" Id="R724680ba8b79420d" /><Relationship Type="http://schemas.openxmlformats.org/officeDocument/2006/relationships/slide" Target="/ppt/slides/slide4.xml" Id="Rd55b971abeb94b54" /><Relationship Type="http://schemas.openxmlformats.org/officeDocument/2006/relationships/slide" Target="/ppt/slides/slide5.xml" Id="R2cc08a7f579949bd" /><Relationship Type="http://schemas.openxmlformats.org/officeDocument/2006/relationships/slide" Target="/ppt/slides/slide6.xml" Id="Re3850e8377694c7b" /><Relationship Type="http://schemas.openxmlformats.org/officeDocument/2006/relationships/slide" Target="/ppt/slides/slide7.xml" Id="Rb4bee0825ed2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bf22c20e1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62229c3424b74" /><Relationship Type="http://schemas.openxmlformats.org/officeDocument/2006/relationships/theme" Target="/ppt/slideMasters/theme/theme1.xml" Id="R8ae679f52b2e4f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62229c342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efe8b286b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df99eb045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48f2bfc2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6ea81a5e2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edb0bed47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6a6a392b6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184edd4b0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REGNSKAP JESSHEIM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REGNSKAP JESSHEIM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5 596 079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3 678 769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NORDBY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www.teamregnskap.no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994 956 086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