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f5cfa08dcd4e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c9e04c32104abe"/>
  </p:sldMasterIdLst>
  <p:sldIdLst>
    <p:sldId xmlns:r="http://schemas.openxmlformats.org/officeDocument/2006/relationships" id="256" r:id="Rbeefa1444fff41d9"/>
    <p:sldId xmlns:r="http://schemas.openxmlformats.org/officeDocument/2006/relationships" id="257" r:id="R165f11efe1e541f6"/>
    <p:sldId xmlns:r="http://schemas.openxmlformats.org/officeDocument/2006/relationships" id="258" r:id="R7b629beef538464e"/>
    <p:sldId xmlns:r="http://schemas.openxmlformats.org/officeDocument/2006/relationships" id="259" r:id="R931e055686364a02"/>
    <p:sldId xmlns:r="http://schemas.openxmlformats.org/officeDocument/2006/relationships" id="260" r:id="R4664aba2f96e403a"/>
    <p:sldId xmlns:r="http://schemas.openxmlformats.org/officeDocument/2006/relationships" id="261" r:id="R3a83d422d1b340f2"/>
    <p:sldId xmlns:r="http://schemas.openxmlformats.org/officeDocument/2006/relationships" id="262" r:id="Rac9c9ba1a07a41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c9e04c32104abe" /><Relationship Type="http://schemas.openxmlformats.org/officeDocument/2006/relationships/slide" Target="/ppt/slides/slide1.xml" Id="Rbeefa1444fff41d9" /><Relationship Type="http://schemas.openxmlformats.org/officeDocument/2006/relationships/slide" Target="/ppt/slides/slide2.xml" Id="R165f11efe1e541f6" /><Relationship Type="http://schemas.openxmlformats.org/officeDocument/2006/relationships/slide" Target="/ppt/slides/slide3.xml" Id="R7b629beef538464e" /><Relationship Type="http://schemas.openxmlformats.org/officeDocument/2006/relationships/slide" Target="/ppt/slides/slide4.xml" Id="R931e055686364a02" /><Relationship Type="http://schemas.openxmlformats.org/officeDocument/2006/relationships/slide" Target="/ppt/slides/slide5.xml" Id="R4664aba2f96e403a" /><Relationship Type="http://schemas.openxmlformats.org/officeDocument/2006/relationships/slide" Target="/ppt/slides/slide6.xml" Id="R3a83d422d1b340f2" /><Relationship Type="http://schemas.openxmlformats.org/officeDocument/2006/relationships/slide" Target="/ppt/slides/slide7.xml" Id="Rac9c9ba1a07a41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52d95448394e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7589bd6da4acf" /><Relationship Type="http://schemas.openxmlformats.org/officeDocument/2006/relationships/theme" Target="/ppt/slideMasters/theme/theme1.xml" Id="R6928b2a013c14c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67589bd6da4a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2c5bab7f542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83e8392f24e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c168624144d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983bb160e4d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f9e5ceb914a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a16e7489b46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2b930df6c4b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FURELID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FURELID AS ble etablert [år] og holder til i Modalen.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175 601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7 194 765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7 359 765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RANNVEIG FURELID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Modalen 1057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5729 Modalen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994 984 713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