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23089025845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e5eb20b7a146af"/>
  </p:sldMasterIdLst>
  <p:sldIdLst>
    <p:sldId xmlns:r="http://schemas.openxmlformats.org/officeDocument/2006/relationships" id="256" r:id="R4bcd9498ba934ae0"/>
    <p:sldId xmlns:r="http://schemas.openxmlformats.org/officeDocument/2006/relationships" id="257" r:id="Re81ba3633d344920"/>
    <p:sldId xmlns:r="http://schemas.openxmlformats.org/officeDocument/2006/relationships" id="258" r:id="R5b2a5cf0cddc408b"/>
    <p:sldId xmlns:r="http://schemas.openxmlformats.org/officeDocument/2006/relationships" id="259" r:id="R1d5eede674e64ec5"/>
    <p:sldId xmlns:r="http://schemas.openxmlformats.org/officeDocument/2006/relationships" id="260" r:id="Ra1683e25a2594ea1"/>
    <p:sldId xmlns:r="http://schemas.openxmlformats.org/officeDocument/2006/relationships" id="261" r:id="R00cfc542b07540c4"/>
    <p:sldId xmlns:r="http://schemas.openxmlformats.org/officeDocument/2006/relationships" id="262" r:id="R51927ebfc92a4c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e5eb20b7a146af" /><Relationship Type="http://schemas.openxmlformats.org/officeDocument/2006/relationships/slide" Target="/ppt/slides/slide1.xml" Id="R4bcd9498ba934ae0" /><Relationship Type="http://schemas.openxmlformats.org/officeDocument/2006/relationships/slide" Target="/ppt/slides/slide2.xml" Id="Re81ba3633d344920" /><Relationship Type="http://schemas.openxmlformats.org/officeDocument/2006/relationships/slide" Target="/ppt/slides/slide3.xml" Id="R5b2a5cf0cddc408b" /><Relationship Type="http://schemas.openxmlformats.org/officeDocument/2006/relationships/slide" Target="/ppt/slides/slide4.xml" Id="R1d5eede674e64ec5" /><Relationship Type="http://schemas.openxmlformats.org/officeDocument/2006/relationships/slide" Target="/ppt/slides/slide5.xml" Id="Ra1683e25a2594ea1" /><Relationship Type="http://schemas.openxmlformats.org/officeDocument/2006/relationships/slide" Target="/ppt/slides/slide6.xml" Id="R00cfc542b07540c4" /><Relationship Type="http://schemas.openxmlformats.org/officeDocument/2006/relationships/slide" Target="/ppt/slides/slide7.xml" Id="R51927ebfc92a4c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d208d454c42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0bca8edae4db1" /><Relationship Type="http://schemas.openxmlformats.org/officeDocument/2006/relationships/theme" Target="/ppt/slideMasters/theme/theme1.xml" Id="R1f01fbd2b03d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0bca8edae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9125aace044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666bbd9942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d8fdcbe55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b6cd19ad4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f2208a6e246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8343fe28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9cac02835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ASIQ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ASIQ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1 653 578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1 658 633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SIQVELAND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Asbjørn Siqveland, Jarmyrveien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995 093 189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ASIQ INVEST AS</a:t>
            </a:r>
          </a:p>
        </p:txBody>
      </p:sp>
    </p:spTree>
  </p:cSld>
  <p:clrMapOvr>
    <a:masterClrMapping xmlns:a="http://schemas.openxmlformats.org/drawingml/2006/main"/>
  </p:clrMapOvr>
</p:sld>
</file>