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34cc3aeb38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0bee2ca4e49d8"/>
  </p:sldMasterIdLst>
  <p:sldIdLst>
    <p:sldId xmlns:r="http://schemas.openxmlformats.org/officeDocument/2006/relationships" id="256" r:id="Rb56503cc1efb4f8c"/>
    <p:sldId xmlns:r="http://schemas.openxmlformats.org/officeDocument/2006/relationships" id="257" r:id="Rda04ea560ecb4e3e"/>
    <p:sldId xmlns:r="http://schemas.openxmlformats.org/officeDocument/2006/relationships" id="258" r:id="Rb3642df4e9a442fd"/>
    <p:sldId xmlns:r="http://schemas.openxmlformats.org/officeDocument/2006/relationships" id="259" r:id="R87f6c7d4c3e14f1a"/>
    <p:sldId xmlns:r="http://schemas.openxmlformats.org/officeDocument/2006/relationships" id="260" r:id="Redee8d853e7d43e3"/>
    <p:sldId xmlns:r="http://schemas.openxmlformats.org/officeDocument/2006/relationships" id="261" r:id="R9c1daa70568b4134"/>
    <p:sldId xmlns:r="http://schemas.openxmlformats.org/officeDocument/2006/relationships" id="262" r:id="R6a62f9c1380e49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0bee2ca4e49d8" /><Relationship Type="http://schemas.openxmlformats.org/officeDocument/2006/relationships/slide" Target="/ppt/slides/slide1.xml" Id="Rb56503cc1efb4f8c" /><Relationship Type="http://schemas.openxmlformats.org/officeDocument/2006/relationships/slide" Target="/ppt/slides/slide2.xml" Id="Rda04ea560ecb4e3e" /><Relationship Type="http://schemas.openxmlformats.org/officeDocument/2006/relationships/slide" Target="/ppt/slides/slide3.xml" Id="Rb3642df4e9a442fd" /><Relationship Type="http://schemas.openxmlformats.org/officeDocument/2006/relationships/slide" Target="/ppt/slides/slide4.xml" Id="R87f6c7d4c3e14f1a" /><Relationship Type="http://schemas.openxmlformats.org/officeDocument/2006/relationships/slide" Target="/ppt/slides/slide5.xml" Id="Redee8d853e7d43e3" /><Relationship Type="http://schemas.openxmlformats.org/officeDocument/2006/relationships/slide" Target="/ppt/slides/slide6.xml" Id="R9c1daa70568b4134" /><Relationship Type="http://schemas.openxmlformats.org/officeDocument/2006/relationships/slide" Target="/ppt/slides/slide7.xml" Id="R6a62f9c1380e49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e74420000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68f303b004e90" /><Relationship Type="http://schemas.openxmlformats.org/officeDocument/2006/relationships/theme" Target="/ppt/slideMasters/theme/theme1.xml" Id="R3d0556649298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668f303b004e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431f36f91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e05ff3ab9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d735dcb1f4b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38bd03325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db2ce7c2b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42b30efe044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a9e583c34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ØKONOMISTYRING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ØKONOMISTYRING NORD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5 403 646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−1 451 422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1 178 656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RRVB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Banak senteret, Torgveien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firmapost@osnord.no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995 127 032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NORD AS</a:t>
            </a:r>
          </a:p>
        </p:txBody>
      </p:sp>
    </p:spTree>
  </p:cSld>
  <p:clrMapOvr>
    <a:masterClrMapping xmlns:a="http://schemas.openxmlformats.org/drawingml/2006/main"/>
  </p:clrMapOvr>
</p:sld>
</file>