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17289542f54b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a9f879b06f484a"/>
  </p:sldMasterIdLst>
  <p:sldIdLst>
    <p:sldId xmlns:r="http://schemas.openxmlformats.org/officeDocument/2006/relationships" id="256" r:id="Recf1dc70ccb7457c"/>
    <p:sldId xmlns:r="http://schemas.openxmlformats.org/officeDocument/2006/relationships" id="257" r:id="R9aa29a17f9ea4036"/>
    <p:sldId xmlns:r="http://schemas.openxmlformats.org/officeDocument/2006/relationships" id="258" r:id="Rd7338dd3777e432f"/>
    <p:sldId xmlns:r="http://schemas.openxmlformats.org/officeDocument/2006/relationships" id="259" r:id="R845063bddb8f4d28"/>
    <p:sldId xmlns:r="http://schemas.openxmlformats.org/officeDocument/2006/relationships" id="260" r:id="R68092e7dbea3428f"/>
    <p:sldId xmlns:r="http://schemas.openxmlformats.org/officeDocument/2006/relationships" id="261" r:id="R1aaa769010744074"/>
    <p:sldId xmlns:r="http://schemas.openxmlformats.org/officeDocument/2006/relationships" id="262" r:id="R1cf2268ae2b14d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a9f879b06f484a" /><Relationship Type="http://schemas.openxmlformats.org/officeDocument/2006/relationships/slide" Target="/ppt/slides/slide1.xml" Id="Recf1dc70ccb7457c" /><Relationship Type="http://schemas.openxmlformats.org/officeDocument/2006/relationships/slide" Target="/ppt/slides/slide2.xml" Id="R9aa29a17f9ea4036" /><Relationship Type="http://schemas.openxmlformats.org/officeDocument/2006/relationships/slide" Target="/ppt/slides/slide3.xml" Id="Rd7338dd3777e432f" /><Relationship Type="http://schemas.openxmlformats.org/officeDocument/2006/relationships/slide" Target="/ppt/slides/slide4.xml" Id="R845063bddb8f4d28" /><Relationship Type="http://schemas.openxmlformats.org/officeDocument/2006/relationships/slide" Target="/ppt/slides/slide5.xml" Id="R68092e7dbea3428f" /><Relationship Type="http://schemas.openxmlformats.org/officeDocument/2006/relationships/slide" Target="/ppt/slides/slide6.xml" Id="R1aaa769010744074" /><Relationship Type="http://schemas.openxmlformats.org/officeDocument/2006/relationships/slide" Target="/ppt/slides/slide7.xml" Id="R1cf2268ae2b14d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982b3b338e40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ff5b6ca6643ed" /><Relationship Type="http://schemas.openxmlformats.org/officeDocument/2006/relationships/theme" Target="/ppt/slideMasters/theme/theme1.xml" Id="R6e8238fa9a0c47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eff5b6ca6643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54bb531fe4a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29558e7f547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78c5ade9742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ad2ca33fd42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ca02f64fc43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63ddbbf154a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813c573e54c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HEYERDAHL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HEYERDAHL AS ble etablert [år] og holder til i Sætre.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−414 956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3 586 410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6 165 706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6 457 094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JEANETTE ROLFSEN HEYERDAHL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Lauvåsveien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3475 Sætre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995 182 432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AS</a:t>
            </a:r>
          </a:p>
        </p:txBody>
      </p:sp>
    </p:spTree>
  </p:cSld>
  <p:clrMapOvr>
    <a:masterClrMapping xmlns:a="http://schemas.openxmlformats.org/drawingml/2006/main"/>
  </p:clrMapOvr>
</p:sld>
</file>