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4e625b3dd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7f591be62463d"/>
  </p:sldMasterIdLst>
  <p:sldIdLst>
    <p:sldId xmlns:r="http://schemas.openxmlformats.org/officeDocument/2006/relationships" id="256" r:id="R9488f915e5cc4b21"/>
    <p:sldId xmlns:r="http://schemas.openxmlformats.org/officeDocument/2006/relationships" id="257" r:id="R7b6a058558d444db"/>
    <p:sldId xmlns:r="http://schemas.openxmlformats.org/officeDocument/2006/relationships" id="258" r:id="Ra0b071c3cf7d4419"/>
    <p:sldId xmlns:r="http://schemas.openxmlformats.org/officeDocument/2006/relationships" id="259" r:id="Rb6b26e6ede64429f"/>
    <p:sldId xmlns:r="http://schemas.openxmlformats.org/officeDocument/2006/relationships" id="260" r:id="Rfbef60ce199447ab"/>
    <p:sldId xmlns:r="http://schemas.openxmlformats.org/officeDocument/2006/relationships" id="261" r:id="R3abcadee6319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7f591be62463d" /><Relationship Type="http://schemas.openxmlformats.org/officeDocument/2006/relationships/slide" Target="/ppt/slides/slide1.xml" Id="R9488f915e5cc4b21" /><Relationship Type="http://schemas.openxmlformats.org/officeDocument/2006/relationships/slide" Target="/ppt/slides/slide2.xml" Id="R7b6a058558d444db" /><Relationship Type="http://schemas.openxmlformats.org/officeDocument/2006/relationships/slide" Target="/ppt/slides/slide3.xml" Id="Ra0b071c3cf7d4419" /><Relationship Type="http://schemas.openxmlformats.org/officeDocument/2006/relationships/slide" Target="/ppt/slides/slide4.xml" Id="Rb6b26e6ede64429f" /><Relationship Type="http://schemas.openxmlformats.org/officeDocument/2006/relationships/slide" Target="/ppt/slides/slide5.xml" Id="Rfbef60ce199447ab" /><Relationship Type="http://schemas.openxmlformats.org/officeDocument/2006/relationships/slide" Target="/ppt/slides/slide6.xml" Id="R3abcadee6319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be103f25f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a88eab4d84c72" /><Relationship Type="http://schemas.openxmlformats.org/officeDocument/2006/relationships/theme" Target="/ppt/slideMasters/theme/theme1.xml" Id="R1cb978bbc586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a88eab4d84c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22acae468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dcc5d9c8d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e5d1016df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b2053ee98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b29ed44cf4b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e526fbb26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NLA HØGSKOLEN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NLA HØGSKOLEN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432 807 012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14 116 421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25 163 313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163 497 825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271 055 079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Skrams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