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22cf62a5924a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c9e4a61ef34d8c"/>
  </p:sldMasterIdLst>
  <p:sldIdLst>
    <p:sldId xmlns:r="http://schemas.openxmlformats.org/officeDocument/2006/relationships" id="256" r:id="R261a035210d5438a"/>
    <p:sldId xmlns:r="http://schemas.openxmlformats.org/officeDocument/2006/relationships" id="257" r:id="R94bfb441c82c4bc4"/>
    <p:sldId xmlns:r="http://schemas.openxmlformats.org/officeDocument/2006/relationships" id="258" r:id="R2997a2cfe9de4bfd"/>
    <p:sldId xmlns:r="http://schemas.openxmlformats.org/officeDocument/2006/relationships" id="259" r:id="R7672b0b0cea34efc"/>
    <p:sldId xmlns:r="http://schemas.openxmlformats.org/officeDocument/2006/relationships" id="260" r:id="R24fa7da06c1c490f"/>
    <p:sldId xmlns:r="http://schemas.openxmlformats.org/officeDocument/2006/relationships" id="261" r:id="R59b195b19b414a28"/>
    <p:sldId xmlns:r="http://schemas.openxmlformats.org/officeDocument/2006/relationships" id="262" r:id="R571f75e38424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9e4a61ef34d8c" /><Relationship Type="http://schemas.openxmlformats.org/officeDocument/2006/relationships/slide" Target="/ppt/slides/slide1.xml" Id="R261a035210d5438a" /><Relationship Type="http://schemas.openxmlformats.org/officeDocument/2006/relationships/slide" Target="/ppt/slides/slide2.xml" Id="R94bfb441c82c4bc4" /><Relationship Type="http://schemas.openxmlformats.org/officeDocument/2006/relationships/slide" Target="/ppt/slides/slide3.xml" Id="R2997a2cfe9de4bfd" /><Relationship Type="http://schemas.openxmlformats.org/officeDocument/2006/relationships/slide" Target="/ppt/slides/slide4.xml" Id="R7672b0b0cea34efc" /><Relationship Type="http://schemas.openxmlformats.org/officeDocument/2006/relationships/slide" Target="/ppt/slides/slide5.xml" Id="R24fa7da06c1c490f" /><Relationship Type="http://schemas.openxmlformats.org/officeDocument/2006/relationships/slide" Target="/ppt/slides/slide6.xml" Id="R59b195b19b414a28" /><Relationship Type="http://schemas.openxmlformats.org/officeDocument/2006/relationships/slide" Target="/ppt/slides/slide7.xml" Id="R571f75e38424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be9b20238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6580104e14b27" /><Relationship Type="http://schemas.openxmlformats.org/officeDocument/2006/relationships/theme" Target="/ppt/slideMasters/theme/theme1.xml" Id="R59d7dc82834f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86580104e1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b1362f2d848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cc7721064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22a197ac48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dcff2271a47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727338e8c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e44ee81d647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29e7f86ee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OKKA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OKKA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6 299 086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19 506 619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21 516 928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ERIK ALNÆS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Øverlitunet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oleerikal@gmail.com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995 192 969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OKKA HOLDING AS</a:t>
            </a:r>
          </a:p>
        </p:txBody>
      </p:sp>
    </p:spTree>
  </p:cSld>
  <p:clrMapOvr>
    <a:masterClrMapping xmlns:a="http://schemas.openxmlformats.org/drawingml/2006/main"/>
  </p:clrMapOvr>
</p:sld>
</file>