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de8772bfe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187b2f349480d"/>
  </p:sldMasterIdLst>
  <p:sldIdLst>
    <p:sldId xmlns:r="http://schemas.openxmlformats.org/officeDocument/2006/relationships" id="256" r:id="R21f576ac47914b2b"/>
    <p:sldId xmlns:r="http://schemas.openxmlformats.org/officeDocument/2006/relationships" id="257" r:id="Rcfe3877d0e79460e"/>
    <p:sldId xmlns:r="http://schemas.openxmlformats.org/officeDocument/2006/relationships" id="258" r:id="R94326eaaca95440d"/>
    <p:sldId xmlns:r="http://schemas.openxmlformats.org/officeDocument/2006/relationships" id="259" r:id="Rf6451bdafcb84c3d"/>
    <p:sldId xmlns:r="http://schemas.openxmlformats.org/officeDocument/2006/relationships" id="260" r:id="R4800d6936aad4e06"/>
    <p:sldId xmlns:r="http://schemas.openxmlformats.org/officeDocument/2006/relationships" id="261" r:id="Rb93ad9fcee3047c2"/>
    <p:sldId xmlns:r="http://schemas.openxmlformats.org/officeDocument/2006/relationships" id="262" r:id="R30b44bf45a76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187b2f349480d" /><Relationship Type="http://schemas.openxmlformats.org/officeDocument/2006/relationships/slide" Target="/ppt/slides/slide1.xml" Id="R21f576ac47914b2b" /><Relationship Type="http://schemas.openxmlformats.org/officeDocument/2006/relationships/slide" Target="/ppt/slides/slide2.xml" Id="Rcfe3877d0e79460e" /><Relationship Type="http://schemas.openxmlformats.org/officeDocument/2006/relationships/slide" Target="/ppt/slides/slide3.xml" Id="R94326eaaca95440d" /><Relationship Type="http://schemas.openxmlformats.org/officeDocument/2006/relationships/slide" Target="/ppt/slides/slide4.xml" Id="Rf6451bdafcb84c3d" /><Relationship Type="http://schemas.openxmlformats.org/officeDocument/2006/relationships/slide" Target="/ppt/slides/slide5.xml" Id="R4800d6936aad4e06" /><Relationship Type="http://schemas.openxmlformats.org/officeDocument/2006/relationships/slide" Target="/ppt/slides/slide6.xml" Id="Rb93ad9fcee3047c2" /><Relationship Type="http://schemas.openxmlformats.org/officeDocument/2006/relationships/slide" Target="/ppt/slides/slide7.xml" Id="R30b44bf45a76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946ddefb8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4d17dfb8434d" /><Relationship Type="http://schemas.openxmlformats.org/officeDocument/2006/relationships/theme" Target="/ppt/slideMasters/theme/theme1.xml" Id="Rf3e0ad01fb60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34d17dfb8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d945f39d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38594ffd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f6d25dab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ef697b18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1c3b2353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6b47bf66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40d222a27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HALLELUJA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HALLELUJA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19 585 756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19 515 266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19 646 813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68 316 259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68 424 094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Kulberg, Sakariasveien 35E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