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d7908d7a784c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801a7ae4a44037"/>
  </p:sldMasterIdLst>
  <p:sldIdLst>
    <p:sldId xmlns:r="http://schemas.openxmlformats.org/officeDocument/2006/relationships" id="256" r:id="R3da2aa0a2d8840f7"/>
    <p:sldId xmlns:r="http://schemas.openxmlformats.org/officeDocument/2006/relationships" id="257" r:id="R842512fbe3ad44d6"/>
    <p:sldId xmlns:r="http://schemas.openxmlformats.org/officeDocument/2006/relationships" id="258" r:id="Rad7f4b31913e4414"/>
    <p:sldId xmlns:r="http://schemas.openxmlformats.org/officeDocument/2006/relationships" id="259" r:id="Rc9973b862b9c460c"/>
    <p:sldId xmlns:r="http://schemas.openxmlformats.org/officeDocument/2006/relationships" id="260" r:id="Rd59dbfd0934f4f3a"/>
    <p:sldId xmlns:r="http://schemas.openxmlformats.org/officeDocument/2006/relationships" id="261" r:id="R05334d754d9a44f1"/>
    <p:sldId xmlns:r="http://schemas.openxmlformats.org/officeDocument/2006/relationships" id="262" r:id="R3fbd3186dfc44b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01a7ae4a44037" /><Relationship Type="http://schemas.openxmlformats.org/officeDocument/2006/relationships/slide" Target="/ppt/slides/slide1.xml" Id="R3da2aa0a2d8840f7" /><Relationship Type="http://schemas.openxmlformats.org/officeDocument/2006/relationships/slide" Target="/ppt/slides/slide2.xml" Id="R842512fbe3ad44d6" /><Relationship Type="http://schemas.openxmlformats.org/officeDocument/2006/relationships/slide" Target="/ppt/slides/slide3.xml" Id="Rad7f4b31913e4414" /><Relationship Type="http://schemas.openxmlformats.org/officeDocument/2006/relationships/slide" Target="/ppt/slides/slide4.xml" Id="Rc9973b862b9c460c" /><Relationship Type="http://schemas.openxmlformats.org/officeDocument/2006/relationships/slide" Target="/ppt/slides/slide5.xml" Id="Rd59dbfd0934f4f3a" /><Relationship Type="http://schemas.openxmlformats.org/officeDocument/2006/relationships/slide" Target="/ppt/slides/slide6.xml" Id="R05334d754d9a44f1" /><Relationship Type="http://schemas.openxmlformats.org/officeDocument/2006/relationships/slide" Target="/ppt/slides/slide7.xml" Id="R3fbd3186dfc44b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24d738a8a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2cee703fb4afb" /><Relationship Type="http://schemas.openxmlformats.org/officeDocument/2006/relationships/theme" Target="/ppt/slideMasters/theme/theme1.xml" Id="R6e950e947c64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2cee703fb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db8d4583c45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3ad5586bb47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3bfef26f1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d663476e743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913bc6c2741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00a836bd848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117e1adf0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TIENTI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5 200 433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5 263 174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NORDSTOKKE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SÆTEREN MARIT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66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rnordstokke@yahoo.se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995 221 640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