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8f0a91bc1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7662b2de64c21"/>
  </p:sldMasterIdLst>
  <p:sldIdLst>
    <p:sldId xmlns:r="http://schemas.openxmlformats.org/officeDocument/2006/relationships" id="256" r:id="R0c4080b3c35642e1"/>
    <p:sldId xmlns:r="http://schemas.openxmlformats.org/officeDocument/2006/relationships" id="257" r:id="R06c10e05705540a9"/>
    <p:sldId xmlns:r="http://schemas.openxmlformats.org/officeDocument/2006/relationships" id="258" r:id="R868f409ef08c4f0d"/>
    <p:sldId xmlns:r="http://schemas.openxmlformats.org/officeDocument/2006/relationships" id="259" r:id="R82d9b673057446d2"/>
    <p:sldId xmlns:r="http://schemas.openxmlformats.org/officeDocument/2006/relationships" id="260" r:id="R74b0ae9ee78042d5"/>
    <p:sldId xmlns:r="http://schemas.openxmlformats.org/officeDocument/2006/relationships" id="261" r:id="R9f00e249b68f48af"/>
    <p:sldId xmlns:r="http://schemas.openxmlformats.org/officeDocument/2006/relationships" id="262" r:id="Rabfc28dc7868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7662b2de64c21" /><Relationship Type="http://schemas.openxmlformats.org/officeDocument/2006/relationships/slide" Target="/ppt/slides/slide1.xml" Id="R0c4080b3c35642e1" /><Relationship Type="http://schemas.openxmlformats.org/officeDocument/2006/relationships/slide" Target="/ppt/slides/slide2.xml" Id="R06c10e05705540a9" /><Relationship Type="http://schemas.openxmlformats.org/officeDocument/2006/relationships/slide" Target="/ppt/slides/slide3.xml" Id="R868f409ef08c4f0d" /><Relationship Type="http://schemas.openxmlformats.org/officeDocument/2006/relationships/slide" Target="/ppt/slides/slide4.xml" Id="R82d9b673057446d2" /><Relationship Type="http://schemas.openxmlformats.org/officeDocument/2006/relationships/slide" Target="/ppt/slides/slide5.xml" Id="R74b0ae9ee78042d5" /><Relationship Type="http://schemas.openxmlformats.org/officeDocument/2006/relationships/slide" Target="/ppt/slides/slide6.xml" Id="R9f00e249b68f48af" /><Relationship Type="http://schemas.openxmlformats.org/officeDocument/2006/relationships/slide" Target="/ppt/slides/slide7.xml" Id="Rabfc28dc7868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6802132f2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964268d724054" /><Relationship Type="http://schemas.openxmlformats.org/officeDocument/2006/relationships/theme" Target="/ppt/slideMasters/theme/theme1.xml" Id="R60db00f0cd35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964268d72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effaf2a9f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119c43413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0202278a9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ca891213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bb2b88cfe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b3e821fed42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41ede959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FJORD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42 662 789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2 974 018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40 491 023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Espevikvegen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995 252 570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