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070c99529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88f07aa9e4a19"/>
  </p:sldMasterIdLst>
  <p:sldIdLst>
    <p:sldId xmlns:r="http://schemas.openxmlformats.org/officeDocument/2006/relationships" id="256" r:id="R329c1fe364ca48a9"/>
    <p:sldId xmlns:r="http://schemas.openxmlformats.org/officeDocument/2006/relationships" id="257" r:id="R06d0f03431e543b2"/>
    <p:sldId xmlns:r="http://schemas.openxmlformats.org/officeDocument/2006/relationships" id="258" r:id="R836957b8a3144829"/>
    <p:sldId xmlns:r="http://schemas.openxmlformats.org/officeDocument/2006/relationships" id="259" r:id="R0138e32128b84936"/>
    <p:sldId xmlns:r="http://schemas.openxmlformats.org/officeDocument/2006/relationships" id="260" r:id="Re0ba03f50ab54150"/>
    <p:sldId xmlns:r="http://schemas.openxmlformats.org/officeDocument/2006/relationships" id="261" r:id="R264090c7414a4eb1"/>
    <p:sldId xmlns:r="http://schemas.openxmlformats.org/officeDocument/2006/relationships" id="262" r:id="Rbc11ae4f43ac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88f07aa9e4a19" /><Relationship Type="http://schemas.openxmlformats.org/officeDocument/2006/relationships/slide" Target="/ppt/slides/slide1.xml" Id="R329c1fe364ca48a9" /><Relationship Type="http://schemas.openxmlformats.org/officeDocument/2006/relationships/slide" Target="/ppt/slides/slide2.xml" Id="R06d0f03431e543b2" /><Relationship Type="http://schemas.openxmlformats.org/officeDocument/2006/relationships/slide" Target="/ppt/slides/slide3.xml" Id="R836957b8a3144829" /><Relationship Type="http://schemas.openxmlformats.org/officeDocument/2006/relationships/slide" Target="/ppt/slides/slide4.xml" Id="R0138e32128b84936" /><Relationship Type="http://schemas.openxmlformats.org/officeDocument/2006/relationships/slide" Target="/ppt/slides/slide5.xml" Id="Re0ba03f50ab54150" /><Relationship Type="http://schemas.openxmlformats.org/officeDocument/2006/relationships/slide" Target="/ppt/slides/slide6.xml" Id="R264090c7414a4eb1" /><Relationship Type="http://schemas.openxmlformats.org/officeDocument/2006/relationships/slide" Target="/ppt/slides/slide7.xml" Id="Rbc11ae4f43ac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1f5a5c140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43497dcf248ee" /><Relationship Type="http://schemas.openxmlformats.org/officeDocument/2006/relationships/theme" Target="/ppt/slideMasters/theme/theme1.xml" Id="R7546d6192a9e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43497dcf2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1c41b0c4b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b2540c1ad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b59ba7657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05b00c4ec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f5f85d3d1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29ed585d848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ff690e1c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ANGELL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Lerkeskogen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borge.angell@lyse.net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995 255 529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