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e2c8d3aca234ce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4778f5a9a6341b9"/>
  </p:sldMasterIdLst>
  <p:sldIdLst>
    <p:sldId xmlns:r="http://schemas.openxmlformats.org/officeDocument/2006/relationships" id="256" r:id="Rc0e97d9ac0ac45d1"/>
    <p:sldId xmlns:r="http://schemas.openxmlformats.org/officeDocument/2006/relationships" id="257" r:id="R6cc8d38602a043b3"/>
    <p:sldId xmlns:r="http://schemas.openxmlformats.org/officeDocument/2006/relationships" id="258" r:id="R028d69bc3a354a54"/>
    <p:sldId xmlns:r="http://schemas.openxmlformats.org/officeDocument/2006/relationships" id="259" r:id="Rd6d6402a318b453f"/>
    <p:sldId xmlns:r="http://schemas.openxmlformats.org/officeDocument/2006/relationships" id="260" r:id="R61a02f0186064657"/>
    <p:sldId xmlns:r="http://schemas.openxmlformats.org/officeDocument/2006/relationships" id="261" r:id="R4f2ceb7258ec49f5"/>
    <p:sldId xmlns:r="http://schemas.openxmlformats.org/officeDocument/2006/relationships" id="262" r:id="Rcb95ef3474de447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778f5a9a6341b9" /><Relationship Type="http://schemas.openxmlformats.org/officeDocument/2006/relationships/slide" Target="/ppt/slides/slide1.xml" Id="Rc0e97d9ac0ac45d1" /><Relationship Type="http://schemas.openxmlformats.org/officeDocument/2006/relationships/slide" Target="/ppt/slides/slide2.xml" Id="R6cc8d38602a043b3" /><Relationship Type="http://schemas.openxmlformats.org/officeDocument/2006/relationships/slide" Target="/ppt/slides/slide3.xml" Id="R028d69bc3a354a54" /><Relationship Type="http://schemas.openxmlformats.org/officeDocument/2006/relationships/slide" Target="/ppt/slides/slide4.xml" Id="Rd6d6402a318b453f" /><Relationship Type="http://schemas.openxmlformats.org/officeDocument/2006/relationships/slide" Target="/ppt/slides/slide5.xml" Id="R61a02f0186064657" /><Relationship Type="http://schemas.openxmlformats.org/officeDocument/2006/relationships/slide" Target="/ppt/slides/slide6.xml" Id="R4f2ceb7258ec49f5" /><Relationship Type="http://schemas.openxmlformats.org/officeDocument/2006/relationships/slide" Target="/ppt/slides/slide7.xml" Id="Rcb95ef3474de447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86462a416a40d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c25a027d1d450d" /><Relationship Type="http://schemas.openxmlformats.org/officeDocument/2006/relationships/theme" Target="/ppt/slideMasters/theme/theme1.xml" Id="R901379aa903f42f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bc25a027d1d450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cec68eb010467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26b6f1cd4d4f2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5e817a719f488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56d2b50c464fc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9ffbabd544431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d71aa2683d433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91775057fb4ff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RSH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RSH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RSH INVEST AS ble etablert [år] og holder til i Harstad.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RSH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RSH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RSH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−93 051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1 606 440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11 415 644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11 721 895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RSH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STURE 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RSH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Egedes gate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9406 Harstad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post@revisoren.net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995 285 428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RSH INVEST AS</a:t>
            </a:r>
          </a:p>
        </p:txBody>
      </p:sp>
    </p:spTree>
  </p:cSld>
  <p:clrMapOvr>
    <a:masterClrMapping xmlns:a="http://schemas.openxmlformats.org/drawingml/2006/main"/>
  </p:clrMapOvr>
</p:sld>
</file>