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6ab415611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a33825e22401b"/>
  </p:sldMasterIdLst>
  <p:sldIdLst>
    <p:sldId xmlns:r="http://schemas.openxmlformats.org/officeDocument/2006/relationships" id="256" r:id="R741e1f8687384b23"/>
    <p:sldId xmlns:r="http://schemas.openxmlformats.org/officeDocument/2006/relationships" id="257" r:id="Rfb956919bce84d15"/>
    <p:sldId xmlns:r="http://schemas.openxmlformats.org/officeDocument/2006/relationships" id="258" r:id="R2021d7570528418a"/>
    <p:sldId xmlns:r="http://schemas.openxmlformats.org/officeDocument/2006/relationships" id="259" r:id="R287cad502cf54240"/>
    <p:sldId xmlns:r="http://schemas.openxmlformats.org/officeDocument/2006/relationships" id="260" r:id="R72a94057ed8441fd"/>
    <p:sldId xmlns:r="http://schemas.openxmlformats.org/officeDocument/2006/relationships" id="261" r:id="R0cece80955314e88"/>
    <p:sldId xmlns:r="http://schemas.openxmlformats.org/officeDocument/2006/relationships" id="262" r:id="R71fe32c92bf4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a33825e22401b" /><Relationship Type="http://schemas.openxmlformats.org/officeDocument/2006/relationships/slide" Target="/ppt/slides/slide1.xml" Id="R741e1f8687384b23" /><Relationship Type="http://schemas.openxmlformats.org/officeDocument/2006/relationships/slide" Target="/ppt/slides/slide2.xml" Id="Rfb956919bce84d15" /><Relationship Type="http://schemas.openxmlformats.org/officeDocument/2006/relationships/slide" Target="/ppt/slides/slide3.xml" Id="R2021d7570528418a" /><Relationship Type="http://schemas.openxmlformats.org/officeDocument/2006/relationships/slide" Target="/ppt/slides/slide4.xml" Id="R287cad502cf54240" /><Relationship Type="http://schemas.openxmlformats.org/officeDocument/2006/relationships/slide" Target="/ppt/slides/slide5.xml" Id="R72a94057ed8441fd" /><Relationship Type="http://schemas.openxmlformats.org/officeDocument/2006/relationships/slide" Target="/ppt/slides/slide6.xml" Id="R0cece80955314e88" /><Relationship Type="http://schemas.openxmlformats.org/officeDocument/2006/relationships/slide" Target="/ppt/slides/slide7.xml" Id="R71fe32c92bf4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20479747b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4d44cfdb54388" /><Relationship Type="http://schemas.openxmlformats.org/officeDocument/2006/relationships/theme" Target="/ppt/slideMasters/theme/theme1.xml" Id="R707cf4faf872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4d44cfdb5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048e72e5e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dce09499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d06ec1e3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fa0fb690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87b14821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db8756c4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37dce3631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SPECTO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SPECTO HOLDING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49 840 525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NYLEND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Nylend, Chr Tomters veg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petter@nylend.net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SPECTO HOLDING AS</a:t>
            </a:r>
          </a:p>
        </p:txBody>
      </p:sp>
    </p:spTree>
  </p:cSld>
  <p:clrMapOvr>
    <a:masterClrMapping xmlns:a="http://schemas.openxmlformats.org/drawingml/2006/main"/>
  </p:clrMapOvr>
</p:sld>
</file>