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5c90bd19c448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854171586747bd"/>
  </p:sldMasterIdLst>
  <p:sldIdLst>
    <p:sldId xmlns:r="http://schemas.openxmlformats.org/officeDocument/2006/relationships" id="256" r:id="R89adcbb06fc14dfe"/>
    <p:sldId xmlns:r="http://schemas.openxmlformats.org/officeDocument/2006/relationships" id="257" r:id="Rdd17f7ea57b94f7a"/>
    <p:sldId xmlns:r="http://schemas.openxmlformats.org/officeDocument/2006/relationships" id="258" r:id="R8ee5304deef742b3"/>
    <p:sldId xmlns:r="http://schemas.openxmlformats.org/officeDocument/2006/relationships" id="259" r:id="R3a9f8065cd3645d5"/>
    <p:sldId xmlns:r="http://schemas.openxmlformats.org/officeDocument/2006/relationships" id="260" r:id="R2019ab40b5b044b3"/>
    <p:sldId xmlns:r="http://schemas.openxmlformats.org/officeDocument/2006/relationships" id="261" r:id="R7b66180aa148458f"/>
    <p:sldId xmlns:r="http://schemas.openxmlformats.org/officeDocument/2006/relationships" id="262" r:id="Rcd0d12d982114c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854171586747bd" /><Relationship Type="http://schemas.openxmlformats.org/officeDocument/2006/relationships/slide" Target="/ppt/slides/slide1.xml" Id="R89adcbb06fc14dfe" /><Relationship Type="http://schemas.openxmlformats.org/officeDocument/2006/relationships/slide" Target="/ppt/slides/slide2.xml" Id="Rdd17f7ea57b94f7a" /><Relationship Type="http://schemas.openxmlformats.org/officeDocument/2006/relationships/slide" Target="/ppt/slides/slide3.xml" Id="R8ee5304deef742b3" /><Relationship Type="http://schemas.openxmlformats.org/officeDocument/2006/relationships/slide" Target="/ppt/slides/slide4.xml" Id="R3a9f8065cd3645d5" /><Relationship Type="http://schemas.openxmlformats.org/officeDocument/2006/relationships/slide" Target="/ppt/slides/slide5.xml" Id="R2019ab40b5b044b3" /><Relationship Type="http://schemas.openxmlformats.org/officeDocument/2006/relationships/slide" Target="/ppt/slides/slide6.xml" Id="R7b66180aa148458f" /><Relationship Type="http://schemas.openxmlformats.org/officeDocument/2006/relationships/slide" Target="/ppt/slides/slide7.xml" Id="Rcd0d12d982114c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60a7e7f41546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2a846a6eb44db" /><Relationship Type="http://schemas.openxmlformats.org/officeDocument/2006/relationships/theme" Target="/ppt/slideMasters/theme/theme1.xml" Id="R3a987d594e6941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62a846a6eb44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ea6129d1546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75b3087474f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95f2b37f347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7686e822c49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1758c219b40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746dfff704b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e6dfeb29e44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20 007 176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3 635 499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2 782 712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7 468 528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62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995 300 796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REVISJON AS</a:t>
            </a:r>
          </a:p>
        </p:txBody>
      </p:sp>
    </p:spTree>
  </p:cSld>
  <p:clrMapOvr>
    <a:masterClrMapping xmlns:a="http://schemas.openxmlformats.org/drawingml/2006/main"/>
  </p:clrMapOvr>
</p:sld>
</file>