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f4868d0d5d4a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556fb1ed0a49b7"/>
  </p:sldMasterIdLst>
  <p:sldIdLst>
    <p:sldId xmlns:r="http://schemas.openxmlformats.org/officeDocument/2006/relationships" id="256" r:id="R52fd0c3e589e489f"/>
    <p:sldId xmlns:r="http://schemas.openxmlformats.org/officeDocument/2006/relationships" id="257" r:id="R80a0f28bd5eb4310"/>
    <p:sldId xmlns:r="http://schemas.openxmlformats.org/officeDocument/2006/relationships" id="258" r:id="Ra4e411ab84b14160"/>
    <p:sldId xmlns:r="http://schemas.openxmlformats.org/officeDocument/2006/relationships" id="259" r:id="R161d27f6e47b4a85"/>
    <p:sldId xmlns:r="http://schemas.openxmlformats.org/officeDocument/2006/relationships" id="260" r:id="R5fcd27ef469e4ab4"/>
    <p:sldId xmlns:r="http://schemas.openxmlformats.org/officeDocument/2006/relationships" id="261" r:id="R77547d56b98e4b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556fb1ed0a49b7" /><Relationship Type="http://schemas.openxmlformats.org/officeDocument/2006/relationships/slide" Target="/ppt/slides/slide1.xml" Id="R52fd0c3e589e489f" /><Relationship Type="http://schemas.openxmlformats.org/officeDocument/2006/relationships/slide" Target="/ppt/slides/slide2.xml" Id="R80a0f28bd5eb4310" /><Relationship Type="http://schemas.openxmlformats.org/officeDocument/2006/relationships/slide" Target="/ppt/slides/slide3.xml" Id="Ra4e411ab84b14160" /><Relationship Type="http://schemas.openxmlformats.org/officeDocument/2006/relationships/slide" Target="/ppt/slides/slide4.xml" Id="R161d27f6e47b4a85" /><Relationship Type="http://schemas.openxmlformats.org/officeDocument/2006/relationships/slide" Target="/ppt/slides/slide5.xml" Id="R5fcd27ef469e4ab4" /><Relationship Type="http://schemas.openxmlformats.org/officeDocument/2006/relationships/slide" Target="/ppt/slides/slide6.xml" Id="R77547d56b98e4b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788203ca444f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6b366deff4e5f" /><Relationship Type="http://schemas.openxmlformats.org/officeDocument/2006/relationships/theme" Target="/ppt/slideMasters/theme/theme1.xml" Id="R5fad42e4be0c45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56b366deff4e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6d44552f542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deee8300c42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102c3725b4b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2513e178e048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8e994c90341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e05ab0a844a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ROMULD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ROMULD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ROMULD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ROMULD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ROMULD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ROMULD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Mikkelsmessveien 10C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4046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995 313 421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ROMULD AS</a:t>
            </a:r>
          </a:p>
        </p:txBody>
      </p:sp>
    </p:spTree>
  </p:cSld>
  <p:clrMapOvr>
    <a:masterClrMapping xmlns:a="http://schemas.openxmlformats.org/drawingml/2006/main"/>
  </p:clrMapOvr>
</p:sld>
</file>