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415e3bc3f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26dace7514948"/>
  </p:sldMasterIdLst>
  <p:sldIdLst>
    <p:sldId xmlns:r="http://schemas.openxmlformats.org/officeDocument/2006/relationships" id="256" r:id="Reb9acfd59f2043bc"/>
    <p:sldId xmlns:r="http://schemas.openxmlformats.org/officeDocument/2006/relationships" id="257" r:id="R09dd583e53fb4b4f"/>
    <p:sldId xmlns:r="http://schemas.openxmlformats.org/officeDocument/2006/relationships" id="258" r:id="R2422272252b94250"/>
    <p:sldId xmlns:r="http://schemas.openxmlformats.org/officeDocument/2006/relationships" id="259" r:id="Re66421551e004daa"/>
    <p:sldId xmlns:r="http://schemas.openxmlformats.org/officeDocument/2006/relationships" id="260" r:id="R3231bc21958e47ed"/>
    <p:sldId xmlns:r="http://schemas.openxmlformats.org/officeDocument/2006/relationships" id="261" r:id="Red12b6b4f8ba4d45"/>
    <p:sldId xmlns:r="http://schemas.openxmlformats.org/officeDocument/2006/relationships" id="262" r:id="Rb7dda3f20e84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26dace7514948" /><Relationship Type="http://schemas.openxmlformats.org/officeDocument/2006/relationships/slide" Target="/ppt/slides/slide1.xml" Id="Reb9acfd59f2043bc" /><Relationship Type="http://schemas.openxmlformats.org/officeDocument/2006/relationships/slide" Target="/ppt/slides/slide2.xml" Id="R09dd583e53fb4b4f" /><Relationship Type="http://schemas.openxmlformats.org/officeDocument/2006/relationships/slide" Target="/ppt/slides/slide3.xml" Id="R2422272252b94250" /><Relationship Type="http://schemas.openxmlformats.org/officeDocument/2006/relationships/slide" Target="/ppt/slides/slide4.xml" Id="Re66421551e004daa" /><Relationship Type="http://schemas.openxmlformats.org/officeDocument/2006/relationships/slide" Target="/ppt/slides/slide5.xml" Id="R3231bc21958e47ed" /><Relationship Type="http://schemas.openxmlformats.org/officeDocument/2006/relationships/slide" Target="/ppt/slides/slide6.xml" Id="Red12b6b4f8ba4d45" /><Relationship Type="http://schemas.openxmlformats.org/officeDocument/2006/relationships/slide" Target="/ppt/slides/slide7.xml" Id="Rb7dda3f20e84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9b3a87a8e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dddfa239d490f" /><Relationship Type="http://schemas.openxmlformats.org/officeDocument/2006/relationships/theme" Target="/ppt/slideMasters/theme/theme1.xml" Id="R6b16bb58e350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dddfa239d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391ce0b46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49efc81448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d9907b12d41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2d061018b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633457e5c49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7b165345540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5059042a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