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7aafb1d1b840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5a07f57eae452b"/>
  </p:sldMasterIdLst>
  <p:sldIdLst>
    <p:sldId xmlns:r="http://schemas.openxmlformats.org/officeDocument/2006/relationships" id="256" r:id="R7b8f6f0c930c43e3"/>
    <p:sldId xmlns:r="http://schemas.openxmlformats.org/officeDocument/2006/relationships" id="257" r:id="Ra24354014fd84ddb"/>
    <p:sldId xmlns:r="http://schemas.openxmlformats.org/officeDocument/2006/relationships" id="258" r:id="Rb521b86615044012"/>
    <p:sldId xmlns:r="http://schemas.openxmlformats.org/officeDocument/2006/relationships" id="259" r:id="Rdfdf31d2f0384eee"/>
    <p:sldId xmlns:r="http://schemas.openxmlformats.org/officeDocument/2006/relationships" id="260" r:id="R3dfcf3039f5240d7"/>
    <p:sldId xmlns:r="http://schemas.openxmlformats.org/officeDocument/2006/relationships" id="261" r:id="Re5e0ef7fc00e48ad"/>
    <p:sldId xmlns:r="http://schemas.openxmlformats.org/officeDocument/2006/relationships" id="262" r:id="Rcce3bb88506c45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5a07f57eae452b" /><Relationship Type="http://schemas.openxmlformats.org/officeDocument/2006/relationships/slide" Target="/ppt/slides/slide1.xml" Id="R7b8f6f0c930c43e3" /><Relationship Type="http://schemas.openxmlformats.org/officeDocument/2006/relationships/slide" Target="/ppt/slides/slide2.xml" Id="Ra24354014fd84ddb" /><Relationship Type="http://schemas.openxmlformats.org/officeDocument/2006/relationships/slide" Target="/ppt/slides/slide3.xml" Id="Rb521b86615044012" /><Relationship Type="http://schemas.openxmlformats.org/officeDocument/2006/relationships/slide" Target="/ppt/slides/slide4.xml" Id="Rdfdf31d2f0384eee" /><Relationship Type="http://schemas.openxmlformats.org/officeDocument/2006/relationships/slide" Target="/ppt/slides/slide5.xml" Id="R3dfcf3039f5240d7" /><Relationship Type="http://schemas.openxmlformats.org/officeDocument/2006/relationships/slide" Target="/ppt/slides/slide6.xml" Id="Re5e0ef7fc00e48ad" /><Relationship Type="http://schemas.openxmlformats.org/officeDocument/2006/relationships/slide" Target="/ppt/slides/slide7.xml" Id="Rcce3bb88506c45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8fbf7c8d8a49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45e40637c4259" /><Relationship Type="http://schemas.openxmlformats.org/officeDocument/2006/relationships/theme" Target="/ppt/slideMasters/theme/theme1.xml" Id="Re9884faad3d148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645e40637c42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9dafa69cf4a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d9dba3bb14d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5ed7431154c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a291861dc42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118c9f5e14c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984d5724744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253fd0e5f4b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SIGMA REVISJON DRAMMEN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SIGMA REVISJON DRAMMEN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19 069 273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9 371 484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7 406 263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150 519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12 176 587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MICHALSEN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ALSAKER-NØSTDAHL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SOLBERG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RONNIE SELAND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ANDRE VÅRHEIM ØVERENG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PAHR HAARE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Bjørnstjerne Bjørnsons gate 110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89 44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post@srd-as.no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995 336 510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DRAMMEN AS</a:t>
            </a:r>
          </a:p>
        </p:txBody>
      </p:sp>
    </p:spTree>
  </p:cSld>
  <p:clrMapOvr>
    <a:masterClrMapping xmlns:a="http://schemas.openxmlformats.org/drawingml/2006/main"/>
  </p:clrMapOvr>
</p:sld>
</file>