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8861025c18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6bfff11cc64604"/>
  </p:sldMasterIdLst>
  <p:sldIdLst>
    <p:sldId xmlns:r="http://schemas.openxmlformats.org/officeDocument/2006/relationships" id="256" r:id="R35b0bb5adfc44afb"/>
    <p:sldId xmlns:r="http://schemas.openxmlformats.org/officeDocument/2006/relationships" id="257" r:id="R2a0c8753da774643"/>
    <p:sldId xmlns:r="http://schemas.openxmlformats.org/officeDocument/2006/relationships" id="258" r:id="R76dcf1f56c054021"/>
    <p:sldId xmlns:r="http://schemas.openxmlformats.org/officeDocument/2006/relationships" id="259" r:id="Rff2ba88121da4429"/>
    <p:sldId xmlns:r="http://schemas.openxmlformats.org/officeDocument/2006/relationships" id="260" r:id="Ra59810d74f41465a"/>
    <p:sldId xmlns:r="http://schemas.openxmlformats.org/officeDocument/2006/relationships" id="261" r:id="Rc5af71b363d04e56"/>
    <p:sldId xmlns:r="http://schemas.openxmlformats.org/officeDocument/2006/relationships" id="262" r:id="R23152be5db73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bfff11cc64604" /><Relationship Type="http://schemas.openxmlformats.org/officeDocument/2006/relationships/slide" Target="/ppt/slides/slide1.xml" Id="R35b0bb5adfc44afb" /><Relationship Type="http://schemas.openxmlformats.org/officeDocument/2006/relationships/slide" Target="/ppt/slides/slide2.xml" Id="R2a0c8753da774643" /><Relationship Type="http://schemas.openxmlformats.org/officeDocument/2006/relationships/slide" Target="/ppt/slides/slide3.xml" Id="R76dcf1f56c054021" /><Relationship Type="http://schemas.openxmlformats.org/officeDocument/2006/relationships/slide" Target="/ppt/slides/slide4.xml" Id="Rff2ba88121da4429" /><Relationship Type="http://schemas.openxmlformats.org/officeDocument/2006/relationships/slide" Target="/ppt/slides/slide5.xml" Id="Ra59810d74f41465a" /><Relationship Type="http://schemas.openxmlformats.org/officeDocument/2006/relationships/slide" Target="/ppt/slides/slide6.xml" Id="Rc5af71b363d04e56" /><Relationship Type="http://schemas.openxmlformats.org/officeDocument/2006/relationships/slide" Target="/ppt/slides/slide7.xml" Id="R23152be5db73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40cc789ba4e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e464e5f544447" /><Relationship Type="http://schemas.openxmlformats.org/officeDocument/2006/relationships/theme" Target="/ppt/slideMasters/theme/theme1.xml" Id="R56ecec3a0f24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e464e5f54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e6f314405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a5273ddcb46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ff76116ec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3082ea82546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7446dd1f7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a0dcc9e52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c408929ab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MIRO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2 905 255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MIRIAM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Miriam Jørgensen, Skauveien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995 379 325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