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d3fe25f7b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b0ffa19834d60"/>
  </p:sldMasterIdLst>
  <p:sldIdLst>
    <p:sldId xmlns:r="http://schemas.openxmlformats.org/officeDocument/2006/relationships" id="256" r:id="R6f7957862afa40db"/>
    <p:sldId xmlns:r="http://schemas.openxmlformats.org/officeDocument/2006/relationships" id="257" r:id="Rd269d50198104deb"/>
    <p:sldId xmlns:r="http://schemas.openxmlformats.org/officeDocument/2006/relationships" id="258" r:id="R9858ae36110f4900"/>
    <p:sldId xmlns:r="http://schemas.openxmlformats.org/officeDocument/2006/relationships" id="259" r:id="Rf207eeb66ddb4124"/>
    <p:sldId xmlns:r="http://schemas.openxmlformats.org/officeDocument/2006/relationships" id="260" r:id="Rab8aa97f249e4a97"/>
    <p:sldId xmlns:r="http://schemas.openxmlformats.org/officeDocument/2006/relationships" id="261" r:id="R175b4e99698c45d8"/>
    <p:sldId xmlns:r="http://schemas.openxmlformats.org/officeDocument/2006/relationships" id="262" r:id="R27897da1a385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b0ffa19834d60" /><Relationship Type="http://schemas.openxmlformats.org/officeDocument/2006/relationships/slide" Target="/ppt/slides/slide1.xml" Id="R6f7957862afa40db" /><Relationship Type="http://schemas.openxmlformats.org/officeDocument/2006/relationships/slide" Target="/ppt/slides/slide2.xml" Id="Rd269d50198104deb" /><Relationship Type="http://schemas.openxmlformats.org/officeDocument/2006/relationships/slide" Target="/ppt/slides/slide3.xml" Id="R9858ae36110f4900" /><Relationship Type="http://schemas.openxmlformats.org/officeDocument/2006/relationships/slide" Target="/ppt/slides/slide4.xml" Id="Rf207eeb66ddb4124" /><Relationship Type="http://schemas.openxmlformats.org/officeDocument/2006/relationships/slide" Target="/ppt/slides/slide5.xml" Id="Rab8aa97f249e4a97" /><Relationship Type="http://schemas.openxmlformats.org/officeDocument/2006/relationships/slide" Target="/ppt/slides/slide6.xml" Id="R175b4e99698c45d8" /><Relationship Type="http://schemas.openxmlformats.org/officeDocument/2006/relationships/slide" Target="/ppt/slides/slide7.xml" Id="R27897da1a385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ad1c90e73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d0ca8f2874aa2" /><Relationship Type="http://schemas.openxmlformats.org/officeDocument/2006/relationships/theme" Target="/ppt/slideMasters/theme/theme1.xml" Id="Rfe8a5be292a1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d0ca8f287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8d2be9de4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05e2b88f6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ff687776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4a51ddc20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62b3d2c97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cb34486ed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1a16bb209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OMEGA XL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XL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OMEGA XL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XL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XL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XL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71 032 961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71 682 189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XL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UNI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XL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B7 Kontorsenter AS, Bogstadveien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995 435 454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XL AS</a:t>
            </a:r>
          </a:p>
        </p:txBody>
      </p:sp>
    </p:spTree>
  </p:cSld>
  <p:clrMapOvr>
    <a:masterClrMapping xmlns:a="http://schemas.openxmlformats.org/drawingml/2006/main"/>
  </p:clrMapOvr>
</p:sld>
</file>