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5d04ab9724c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f23ba9a3ca4bed"/>
  </p:sldMasterIdLst>
  <p:sldIdLst>
    <p:sldId xmlns:r="http://schemas.openxmlformats.org/officeDocument/2006/relationships" id="256" r:id="Rea48a1fd239b49a1"/>
    <p:sldId xmlns:r="http://schemas.openxmlformats.org/officeDocument/2006/relationships" id="257" r:id="Rd09e2f1cecba4e03"/>
    <p:sldId xmlns:r="http://schemas.openxmlformats.org/officeDocument/2006/relationships" id="258" r:id="R88dc7cf38fc7469d"/>
    <p:sldId xmlns:r="http://schemas.openxmlformats.org/officeDocument/2006/relationships" id="259" r:id="R2776cddb28df4ed6"/>
    <p:sldId xmlns:r="http://schemas.openxmlformats.org/officeDocument/2006/relationships" id="260" r:id="Re1bfb92f6479497d"/>
    <p:sldId xmlns:r="http://schemas.openxmlformats.org/officeDocument/2006/relationships" id="261" r:id="R3412b53c79374de9"/>
    <p:sldId xmlns:r="http://schemas.openxmlformats.org/officeDocument/2006/relationships" id="262" r:id="Rd3317b1492054d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f23ba9a3ca4bed" /><Relationship Type="http://schemas.openxmlformats.org/officeDocument/2006/relationships/slide" Target="/ppt/slides/slide1.xml" Id="Rea48a1fd239b49a1" /><Relationship Type="http://schemas.openxmlformats.org/officeDocument/2006/relationships/slide" Target="/ppt/slides/slide2.xml" Id="Rd09e2f1cecba4e03" /><Relationship Type="http://schemas.openxmlformats.org/officeDocument/2006/relationships/slide" Target="/ppt/slides/slide3.xml" Id="R88dc7cf38fc7469d" /><Relationship Type="http://schemas.openxmlformats.org/officeDocument/2006/relationships/slide" Target="/ppt/slides/slide4.xml" Id="R2776cddb28df4ed6" /><Relationship Type="http://schemas.openxmlformats.org/officeDocument/2006/relationships/slide" Target="/ppt/slides/slide5.xml" Id="Re1bfb92f6479497d" /><Relationship Type="http://schemas.openxmlformats.org/officeDocument/2006/relationships/slide" Target="/ppt/slides/slide6.xml" Id="R3412b53c79374de9" /><Relationship Type="http://schemas.openxmlformats.org/officeDocument/2006/relationships/slide" Target="/ppt/slides/slide7.xml" Id="Rd3317b1492054d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b8fc53fb540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ade75c4a147af" /><Relationship Type="http://schemas.openxmlformats.org/officeDocument/2006/relationships/theme" Target="/ppt/slideMasters/theme/theme1.xml" Id="Rf64359d473b046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dade75c4a147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2f5adfe8c47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3061605a148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fa89264804f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61aaff49848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aab5b529544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146b8deec45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dba619987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EMINENTIA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EMINENTIA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15 756 907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1 766 989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1 550 353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WILHELM KOCH-HAGEN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ARNE TOLFSBY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38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rolf@eminentia.no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995 453 355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