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5a29498e3041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6ee33e007f4202"/>
  </p:sldMasterIdLst>
  <p:sldIdLst>
    <p:sldId xmlns:r="http://schemas.openxmlformats.org/officeDocument/2006/relationships" id="256" r:id="R7db1b5503e344d0c"/>
    <p:sldId xmlns:r="http://schemas.openxmlformats.org/officeDocument/2006/relationships" id="257" r:id="Rf263825b2e3e4265"/>
    <p:sldId xmlns:r="http://schemas.openxmlformats.org/officeDocument/2006/relationships" id="258" r:id="Rec0b94a9efd940b0"/>
    <p:sldId xmlns:r="http://schemas.openxmlformats.org/officeDocument/2006/relationships" id="259" r:id="R203b5df611114e7e"/>
    <p:sldId xmlns:r="http://schemas.openxmlformats.org/officeDocument/2006/relationships" id="260" r:id="Raeb6964c4f7b4edc"/>
    <p:sldId xmlns:r="http://schemas.openxmlformats.org/officeDocument/2006/relationships" id="261" r:id="R2fa7555ca4d1401d"/>
    <p:sldId xmlns:r="http://schemas.openxmlformats.org/officeDocument/2006/relationships" id="262" r:id="R61cfffd3c8fb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ee33e007f4202" /><Relationship Type="http://schemas.openxmlformats.org/officeDocument/2006/relationships/slide" Target="/ppt/slides/slide1.xml" Id="R7db1b5503e344d0c" /><Relationship Type="http://schemas.openxmlformats.org/officeDocument/2006/relationships/slide" Target="/ppt/slides/slide2.xml" Id="Rf263825b2e3e4265" /><Relationship Type="http://schemas.openxmlformats.org/officeDocument/2006/relationships/slide" Target="/ppt/slides/slide3.xml" Id="Rec0b94a9efd940b0" /><Relationship Type="http://schemas.openxmlformats.org/officeDocument/2006/relationships/slide" Target="/ppt/slides/slide4.xml" Id="R203b5df611114e7e" /><Relationship Type="http://schemas.openxmlformats.org/officeDocument/2006/relationships/slide" Target="/ppt/slides/slide5.xml" Id="Raeb6964c4f7b4edc" /><Relationship Type="http://schemas.openxmlformats.org/officeDocument/2006/relationships/slide" Target="/ppt/slides/slide6.xml" Id="R2fa7555ca4d1401d" /><Relationship Type="http://schemas.openxmlformats.org/officeDocument/2006/relationships/slide" Target="/ppt/slides/slide7.xml" Id="R61cfffd3c8fb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013cd5c59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33b5448774823" /><Relationship Type="http://schemas.openxmlformats.org/officeDocument/2006/relationships/theme" Target="/ppt/slideMasters/theme/theme1.xml" Id="R096c75d4e259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733b54487748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7480128d2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5aa627894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844711f1242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b71a3ab31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eba3e967045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58f899af14e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7ce397a3f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AGATHA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AGATHA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AGATHA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AGATHA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AGATHA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AGATHA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7 613 160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7 751 903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AGATHA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ANNE-METTE LØVSTAD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AGATHA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Stangs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995 514 036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AGATHA AS</a:t>
            </a:r>
          </a:p>
        </p:txBody>
      </p:sp>
    </p:spTree>
  </p:cSld>
  <p:clrMapOvr>
    <a:masterClrMapping xmlns:a="http://schemas.openxmlformats.org/drawingml/2006/main"/>
  </p:clrMapOvr>
</p:sld>
</file>