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72a96f0662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39012f6dee4a26"/>
  </p:sldMasterIdLst>
  <p:sldIdLst>
    <p:sldId xmlns:r="http://schemas.openxmlformats.org/officeDocument/2006/relationships" id="256" r:id="R8bf38b97432f4319"/>
    <p:sldId xmlns:r="http://schemas.openxmlformats.org/officeDocument/2006/relationships" id="257" r:id="R079d27ac7d94400d"/>
    <p:sldId xmlns:r="http://schemas.openxmlformats.org/officeDocument/2006/relationships" id="258" r:id="R133c2b44e6fe4122"/>
    <p:sldId xmlns:r="http://schemas.openxmlformats.org/officeDocument/2006/relationships" id="259" r:id="Ra0f867c84a974588"/>
    <p:sldId xmlns:r="http://schemas.openxmlformats.org/officeDocument/2006/relationships" id="260" r:id="R41891f5638144fe1"/>
    <p:sldId xmlns:r="http://schemas.openxmlformats.org/officeDocument/2006/relationships" id="261" r:id="R0b1e3c1161c6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9012f6dee4a26" /><Relationship Type="http://schemas.openxmlformats.org/officeDocument/2006/relationships/slide" Target="/ppt/slides/slide1.xml" Id="R8bf38b97432f4319" /><Relationship Type="http://schemas.openxmlformats.org/officeDocument/2006/relationships/slide" Target="/ppt/slides/slide2.xml" Id="R079d27ac7d94400d" /><Relationship Type="http://schemas.openxmlformats.org/officeDocument/2006/relationships/slide" Target="/ppt/slides/slide3.xml" Id="R133c2b44e6fe4122" /><Relationship Type="http://schemas.openxmlformats.org/officeDocument/2006/relationships/slide" Target="/ppt/slides/slide4.xml" Id="Ra0f867c84a974588" /><Relationship Type="http://schemas.openxmlformats.org/officeDocument/2006/relationships/slide" Target="/ppt/slides/slide5.xml" Id="R41891f5638144fe1" /><Relationship Type="http://schemas.openxmlformats.org/officeDocument/2006/relationships/slide" Target="/ppt/slides/slide6.xml" Id="R0b1e3c1161c6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7d06336be46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eac7c457b4bbd" /><Relationship Type="http://schemas.openxmlformats.org/officeDocument/2006/relationships/theme" Target="/ppt/slideMasters/theme/theme1.xml" Id="Reade8f5cddb644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3eac7c457b4b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ad36e0e944d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7913a4d9f4c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1c1b703124f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8fa3ddbb54d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bd939998242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f05c9ef7e44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KRÅKERØY REVISJON V/ANDREASSEN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 REVISJON V/ANDREASSEN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2 417 083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1610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pal.andreassen@krakeroyrevisjon.no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995 520 257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