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5bc137818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2b8649d904391"/>
  </p:sldMasterIdLst>
  <p:sldIdLst>
    <p:sldId xmlns:r="http://schemas.openxmlformats.org/officeDocument/2006/relationships" id="256" r:id="R896232a6128e4611"/>
    <p:sldId xmlns:r="http://schemas.openxmlformats.org/officeDocument/2006/relationships" id="257" r:id="Re0ed946c93d54463"/>
    <p:sldId xmlns:r="http://schemas.openxmlformats.org/officeDocument/2006/relationships" id="258" r:id="Rc9fcff93412849c5"/>
    <p:sldId xmlns:r="http://schemas.openxmlformats.org/officeDocument/2006/relationships" id="259" r:id="Re16522b297a24b8c"/>
    <p:sldId xmlns:r="http://schemas.openxmlformats.org/officeDocument/2006/relationships" id="260" r:id="R7b1182b28629451c"/>
    <p:sldId xmlns:r="http://schemas.openxmlformats.org/officeDocument/2006/relationships" id="261" r:id="R96f4404562504c74"/>
    <p:sldId xmlns:r="http://schemas.openxmlformats.org/officeDocument/2006/relationships" id="262" r:id="R7add81c71f4f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2b8649d904391" /><Relationship Type="http://schemas.openxmlformats.org/officeDocument/2006/relationships/slide" Target="/ppt/slides/slide1.xml" Id="R896232a6128e4611" /><Relationship Type="http://schemas.openxmlformats.org/officeDocument/2006/relationships/slide" Target="/ppt/slides/slide2.xml" Id="Re0ed946c93d54463" /><Relationship Type="http://schemas.openxmlformats.org/officeDocument/2006/relationships/slide" Target="/ppt/slides/slide3.xml" Id="Rc9fcff93412849c5" /><Relationship Type="http://schemas.openxmlformats.org/officeDocument/2006/relationships/slide" Target="/ppt/slides/slide4.xml" Id="Re16522b297a24b8c" /><Relationship Type="http://schemas.openxmlformats.org/officeDocument/2006/relationships/slide" Target="/ppt/slides/slide5.xml" Id="R7b1182b28629451c" /><Relationship Type="http://schemas.openxmlformats.org/officeDocument/2006/relationships/slide" Target="/ppt/slides/slide6.xml" Id="R96f4404562504c74" /><Relationship Type="http://schemas.openxmlformats.org/officeDocument/2006/relationships/slide" Target="/ppt/slides/slide7.xml" Id="R7add81c71f4f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8bb88c2c3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7a0d7666d4df3" /><Relationship Type="http://schemas.openxmlformats.org/officeDocument/2006/relationships/theme" Target="/ppt/slideMasters/theme/theme1.xml" Id="R15a0ce99e3d2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7a0d7666d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c4086be6a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5c5630a3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6a0e5e14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33255105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2815737c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27b480f9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3fe00d867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31 265 306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45 423 012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BRASK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Jerpefaret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995 555 352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