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c69f88ecd440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7d0749b4104616"/>
  </p:sldMasterIdLst>
  <p:sldIdLst>
    <p:sldId xmlns:r="http://schemas.openxmlformats.org/officeDocument/2006/relationships" id="256" r:id="Rb71ddb33642549de"/>
    <p:sldId xmlns:r="http://schemas.openxmlformats.org/officeDocument/2006/relationships" id="257" r:id="R543b5d3d9c5747df"/>
    <p:sldId xmlns:r="http://schemas.openxmlformats.org/officeDocument/2006/relationships" id="258" r:id="R11b8281ffa4a426a"/>
    <p:sldId xmlns:r="http://schemas.openxmlformats.org/officeDocument/2006/relationships" id="259" r:id="R4a48fb269dc64b43"/>
    <p:sldId xmlns:r="http://schemas.openxmlformats.org/officeDocument/2006/relationships" id="260" r:id="Rcd49284788174e4a"/>
    <p:sldId xmlns:r="http://schemas.openxmlformats.org/officeDocument/2006/relationships" id="261" r:id="Rf1329e9ab18a4adf"/>
    <p:sldId xmlns:r="http://schemas.openxmlformats.org/officeDocument/2006/relationships" id="262" r:id="R05d46dc7dc6d43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7d0749b4104616" /><Relationship Type="http://schemas.openxmlformats.org/officeDocument/2006/relationships/slide" Target="/ppt/slides/slide1.xml" Id="Rb71ddb33642549de" /><Relationship Type="http://schemas.openxmlformats.org/officeDocument/2006/relationships/slide" Target="/ppt/slides/slide2.xml" Id="R543b5d3d9c5747df" /><Relationship Type="http://schemas.openxmlformats.org/officeDocument/2006/relationships/slide" Target="/ppt/slides/slide3.xml" Id="R11b8281ffa4a426a" /><Relationship Type="http://schemas.openxmlformats.org/officeDocument/2006/relationships/slide" Target="/ppt/slides/slide4.xml" Id="R4a48fb269dc64b43" /><Relationship Type="http://schemas.openxmlformats.org/officeDocument/2006/relationships/slide" Target="/ppt/slides/slide5.xml" Id="Rcd49284788174e4a" /><Relationship Type="http://schemas.openxmlformats.org/officeDocument/2006/relationships/slide" Target="/ppt/slides/slide6.xml" Id="Rf1329e9ab18a4adf" /><Relationship Type="http://schemas.openxmlformats.org/officeDocument/2006/relationships/slide" Target="/ppt/slides/slide7.xml" Id="R05d46dc7dc6d43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fa61e9ad149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98f0a1cb64c1c" /><Relationship Type="http://schemas.openxmlformats.org/officeDocument/2006/relationships/theme" Target="/ppt/slideMasters/theme/theme1.xml" Id="Re8a75083a2824e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f98f0a1cb64c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cd1d314be47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29183a7c44c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6595bdeb64e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1513df18a4a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51d90a35d40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7562b3ef040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3ab9c578a44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LØVMOS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LØVMOS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LØVMOS HANDEL AS ble etablert [år] og holder til i Åsgårdstrand.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LØVMOS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LØVMOS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LØVMOS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16 775 283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1 064 740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2 604 660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LØVMOS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BERIT LØVMO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BANNER OLSEN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LØVMOS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3179 Åsgårdstrand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08 11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995 646 684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LØVMOS HANDEL AS</a:t>
            </a:r>
          </a:p>
        </p:txBody>
      </p:sp>
    </p:spTree>
  </p:cSld>
  <p:clrMapOvr>
    <a:masterClrMapping xmlns:a="http://schemas.openxmlformats.org/drawingml/2006/main"/>
  </p:clrMapOvr>
</p:sld>
</file>