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9274e6bb8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f623958424fb2"/>
  </p:sldMasterIdLst>
  <p:sldIdLst>
    <p:sldId xmlns:r="http://schemas.openxmlformats.org/officeDocument/2006/relationships" id="256" r:id="Reea5d14d146644d4"/>
    <p:sldId xmlns:r="http://schemas.openxmlformats.org/officeDocument/2006/relationships" id="257" r:id="R61d4ae12c578427c"/>
    <p:sldId xmlns:r="http://schemas.openxmlformats.org/officeDocument/2006/relationships" id="258" r:id="R99aaf61defec471d"/>
    <p:sldId xmlns:r="http://schemas.openxmlformats.org/officeDocument/2006/relationships" id="259" r:id="Rbdaf4b8cc0b44131"/>
    <p:sldId xmlns:r="http://schemas.openxmlformats.org/officeDocument/2006/relationships" id="260" r:id="R4a39d37671ee4f9d"/>
    <p:sldId xmlns:r="http://schemas.openxmlformats.org/officeDocument/2006/relationships" id="261" r:id="R9a3333bc8af2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f623958424fb2" /><Relationship Type="http://schemas.openxmlformats.org/officeDocument/2006/relationships/slide" Target="/ppt/slides/slide1.xml" Id="Reea5d14d146644d4" /><Relationship Type="http://schemas.openxmlformats.org/officeDocument/2006/relationships/slide" Target="/ppt/slides/slide2.xml" Id="R61d4ae12c578427c" /><Relationship Type="http://schemas.openxmlformats.org/officeDocument/2006/relationships/slide" Target="/ppt/slides/slide3.xml" Id="R99aaf61defec471d" /><Relationship Type="http://schemas.openxmlformats.org/officeDocument/2006/relationships/slide" Target="/ppt/slides/slide4.xml" Id="Rbdaf4b8cc0b44131" /><Relationship Type="http://schemas.openxmlformats.org/officeDocument/2006/relationships/slide" Target="/ppt/slides/slide5.xml" Id="R4a39d37671ee4f9d" /><Relationship Type="http://schemas.openxmlformats.org/officeDocument/2006/relationships/slide" Target="/ppt/slides/slide6.xml" Id="R9a3333bc8af2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69cc35144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3d15112384c63" /><Relationship Type="http://schemas.openxmlformats.org/officeDocument/2006/relationships/theme" Target="/ppt/slideMasters/theme/theme1.xml" Id="Rb87bad43f72f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3d1511238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25461fb97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153c42f52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c6f57b80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2f08a4dab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1f3924fb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d38f1241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HOLDING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HOLDING NUF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13 701 243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995 664 313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