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648b5d1e2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b479343a54d5e"/>
  </p:sldMasterIdLst>
  <p:sldIdLst>
    <p:sldId xmlns:r="http://schemas.openxmlformats.org/officeDocument/2006/relationships" id="256" r:id="Rb5986cc94c944b91"/>
    <p:sldId xmlns:r="http://schemas.openxmlformats.org/officeDocument/2006/relationships" id="257" r:id="R45c9020ba28d4b12"/>
    <p:sldId xmlns:r="http://schemas.openxmlformats.org/officeDocument/2006/relationships" id="258" r:id="R162731c41e884082"/>
    <p:sldId xmlns:r="http://schemas.openxmlformats.org/officeDocument/2006/relationships" id="259" r:id="R37564365b61f472a"/>
    <p:sldId xmlns:r="http://schemas.openxmlformats.org/officeDocument/2006/relationships" id="260" r:id="R8bf6bce615204291"/>
    <p:sldId xmlns:r="http://schemas.openxmlformats.org/officeDocument/2006/relationships" id="261" r:id="Rc3997e52ed3244bf"/>
    <p:sldId xmlns:r="http://schemas.openxmlformats.org/officeDocument/2006/relationships" id="262" r:id="Rb3f528924cb0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b479343a54d5e" /><Relationship Type="http://schemas.openxmlformats.org/officeDocument/2006/relationships/slide" Target="/ppt/slides/slide1.xml" Id="Rb5986cc94c944b91" /><Relationship Type="http://schemas.openxmlformats.org/officeDocument/2006/relationships/slide" Target="/ppt/slides/slide2.xml" Id="R45c9020ba28d4b12" /><Relationship Type="http://schemas.openxmlformats.org/officeDocument/2006/relationships/slide" Target="/ppt/slides/slide3.xml" Id="R162731c41e884082" /><Relationship Type="http://schemas.openxmlformats.org/officeDocument/2006/relationships/slide" Target="/ppt/slides/slide4.xml" Id="R37564365b61f472a" /><Relationship Type="http://schemas.openxmlformats.org/officeDocument/2006/relationships/slide" Target="/ppt/slides/slide5.xml" Id="R8bf6bce615204291" /><Relationship Type="http://schemas.openxmlformats.org/officeDocument/2006/relationships/slide" Target="/ppt/slides/slide6.xml" Id="Rc3997e52ed3244bf" /><Relationship Type="http://schemas.openxmlformats.org/officeDocument/2006/relationships/slide" Target="/ppt/slides/slide7.xml" Id="Rb3f528924cb0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48172bdd9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b26a63c0f4a9d" /><Relationship Type="http://schemas.openxmlformats.org/officeDocument/2006/relationships/theme" Target="/ppt/slideMasters/theme/theme1.xml" Id="R747e761a57e2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b26a63c0f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331649e77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ed94a4dcd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60c0e76a1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cf6e052e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9b1060c5e4b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baf502792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38a746549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