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4d10c7803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402429ae849db"/>
  </p:sldMasterIdLst>
  <p:sldIdLst>
    <p:sldId xmlns:r="http://schemas.openxmlformats.org/officeDocument/2006/relationships" id="256" r:id="Rfefe7eb01dd043ce"/>
    <p:sldId xmlns:r="http://schemas.openxmlformats.org/officeDocument/2006/relationships" id="257" r:id="Rc08f290fec324bb9"/>
    <p:sldId xmlns:r="http://schemas.openxmlformats.org/officeDocument/2006/relationships" id="258" r:id="R49a6485bd8fa49d8"/>
    <p:sldId xmlns:r="http://schemas.openxmlformats.org/officeDocument/2006/relationships" id="259" r:id="Rd28147714503452e"/>
    <p:sldId xmlns:r="http://schemas.openxmlformats.org/officeDocument/2006/relationships" id="260" r:id="Rbaa727962d3d428a"/>
    <p:sldId xmlns:r="http://schemas.openxmlformats.org/officeDocument/2006/relationships" id="261" r:id="R59c18d26e6614eb5"/>
    <p:sldId xmlns:r="http://schemas.openxmlformats.org/officeDocument/2006/relationships" id="262" r:id="R5e950bf5fc11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402429ae849db" /><Relationship Type="http://schemas.openxmlformats.org/officeDocument/2006/relationships/slide" Target="/ppt/slides/slide1.xml" Id="Rfefe7eb01dd043ce" /><Relationship Type="http://schemas.openxmlformats.org/officeDocument/2006/relationships/slide" Target="/ppt/slides/slide2.xml" Id="Rc08f290fec324bb9" /><Relationship Type="http://schemas.openxmlformats.org/officeDocument/2006/relationships/slide" Target="/ppt/slides/slide3.xml" Id="R49a6485bd8fa49d8" /><Relationship Type="http://schemas.openxmlformats.org/officeDocument/2006/relationships/slide" Target="/ppt/slides/slide4.xml" Id="Rd28147714503452e" /><Relationship Type="http://schemas.openxmlformats.org/officeDocument/2006/relationships/slide" Target="/ppt/slides/slide5.xml" Id="Rbaa727962d3d428a" /><Relationship Type="http://schemas.openxmlformats.org/officeDocument/2006/relationships/slide" Target="/ppt/slides/slide6.xml" Id="R59c18d26e6614eb5" /><Relationship Type="http://schemas.openxmlformats.org/officeDocument/2006/relationships/slide" Target="/ppt/slides/slide7.xml" Id="R5e950bf5fc11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4f9708eb1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4c4a938c046e2" /><Relationship Type="http://schemas.openxmlformats.org/officeDocument/2006/relationships/theme" Target="/ppt/slideMasters/theme/theme1.xml" Id="R12153e6bfbc6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4c4a938c0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9865d9b0c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a22da34349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fb6f8e96d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346891965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45b9d829d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7f654f96f47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bf0f01629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REAL ESTATE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REAL ESTATE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63 356 307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6 150 846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5 459 313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SECURITIES AS  –  72,5 %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CAPITAL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 FORVALTNING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995 691 728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REAL ESTATE MANAGEMENT AS</a:t>
            </a:r>
          </a:p>
        </p:txBody>
      </p:sp>
    </p:spTree>
  </p:cSld>
  <p:clrMapOvr>
    <a:masterClrMapping xmlns:a="http://schemas.openxmlformats.org/drawingml/2006/main"/>
  </p:clrMapOvr>
</p:sld>
</file>