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8685895b6ef443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e2a97906b2442ca"/>
  </p:sldMasterIdLst>
  <p:sldIdLst>
    <p:sldId xmlns:r="http://schemas.openxmlformats.org/officeDocument/2006/relationships" id="256" r:id="R472389084f584dc7"/>
    <p:sldId xmlns:r="http://schemas.openxmlformats.org/officeDocument/2006/relationships" id="257" r:id="R920642a59dc44780"/>
    <p:sldId xmlns:r="http://schemas.openxmlformats.org/officeDocument/2006/relationships" id="258" r:id="R85fcc5fdb5c54f04"/>
    <p:sldId xmlns:r="http://schemas.openxmlformats.org/officeDocument/2006/relationships" id="259" r:id="R65e5b8cf834a4d2f"/>
    <p:sldId xmlns:r="http://schemas.openxmlformats.org/officeDocument/2006/relationships" id="260" r:id="R6d079a0b2c7d492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e2a97906b2442ca" /><Relationship Type="http://schemas.openxmlformats.org/officeDocument/2006/relationships/slide" Target="/ppt/slides/slide1.xml" Id="R472389084f584dc7" /><Relationship Type="http://schemas.openxmlformats.org/officeDocument/2006/relationships/slide" Target="/ppt/slides/slide2.xml" Id="R920642a59dc44780" /><Relationship Type="http://schemas.openxmlformats.org/officeDocument/2006/relationships/slide" Target="/ppt/slides/slide3.xml" Id="R85fcc5fdb5c54f04" /><Relationship Type="http://schemas.openxmlformats.org/officeDocument/2006/relationships/slide" Target="/ppt/slides/slide4.xml" Id="R65e5b8cf834a4d2f" /><Relationship Type="http://schemas.openxmlformats.org/officeDocument/2006/relationships/slide" Target="/ppt/slides/slide5.xml" Id="R6d079a0b2c7d492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99319d373a492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2acce7357c44e7" /><Relationship Type="http://schemas.openxmlformats.org/officeDocument/2006/relationships/theme" Target="/ppt/slideMasters/theme/theme1.xml" Id="R9a87953fbac34be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12acce7357c44e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326444dd6545a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6de4163724468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2eeb0b1ccf45e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0a1f73641f463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dbbccd958d4cd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VERDIPAPIRFONDET DNB GLOBAL INDEX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DNB GLOBAL INDEX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VERDIPAPIRFONDET DNB GLOBAL INDEX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DNB GLOBAL INDEX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DNB GLOBAL INDEX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DNB GLOBAL INDEX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 Eufemias gate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0191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03000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fond@dnb.no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www.dnb.no/fond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995 692 589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VERDIPAPIRFONDET DNB GLOBAL INDEX</a:t>
            </a:r>
          </a:p>
        </p:txBody>
      </p:sp>
    </p:spTree>
  </p:cSld>
  <p:clrMapOvr>
    <a:masterClrMapping xmlns:a="http://schemas.openxmlformats.org/drawingml/2006/main"/>
  </p:clrMapOvr>
</p:sld>
</file>