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77535c36b140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9aa54701124fd5"/>
  </p:sldMasterIdLst>
  <p:sldIdLst>
    <p:sldId xmlns:r="http://schemas.openxmlformats.org/officeDocument/2006/relationships" id="256" r:id="R9d90755315f44264"/>
    <p:sldId xmlns:r="http://schemas.openxmlformats.org/officeDocument/2006/relationships" id="257" r:id="Raa96ffebd3fe4aaf"/>
    <p:sldId xmlns:r="http://schemas.openxmlformats.org/officeDocument/2006/relationships" id="258" r:id="Rd70be5d54db048a4"/>
    <p:sldId xmlns:r="http://schemas.openxmlformats.org/officeDocument/2006/relationships" id="259" r:id="R9140943e139846ba"/>
    <p:sldId xmlns:r="http://schemas.openxmlformats.org/officeDocument/2006/relationships" id="260" r:id="Rab58b7739c914702"/>
    <p:sldId xmlns:r="http://schemas.openxmlformats.org/officeDocument/2006/relationships" id="261" r:id="R44bed8cbf27443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9aa54701124fd5" /><Relationship Type="http://schemas.openxmlformats.org/officeDocument/2006/relationships/slide" Target="/ppt/slides/slide1.xml" Id="R9d90755315f44264" /><Relationship Type="http://schemas.openxmlformats.org/officeDocument/2006/relationships/slide" Target="/ppt/slides/slide2.xml" Id="Raa96ffebd3fe4aaf" /><Relationship Type="http://schemas.openxmlformats.org/officeDocument/2006/relationships/slide" Target="/ppt/slides/slide3.xml" Id="Rd70be5d54db048a4" /><Relationship Type="http://schemas.openxmlformats.org/officeDocument/2006/relationships/slide" Target="/ppt/slides/slide4.xml" Id="R9140943e139846ba" /><Relationship Type="http://schemas.openxmlformats.org/officeDocument/2006/relationships/slide" Target="/ppt/slides/slide5.xml" Id="Rab58b7739c914702" /><Relationship Type="http://schemas.openxmlformats.org/officeDocument/2006/relationships/slide" Target="/ppt/slides/slide6.xml" Id="R44bed8cbf27443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f816ac08d041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b41ddb21144f8" /><Relationship Type="http://schemas.openxmlformats.org/officeDocument/2006/relationships/theme" Target="/ppt/slideMasters/theme/theme1.xml" Id="Re6a863b74e0b4f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ab41ddb21144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051f3f32942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7ced142d84e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3557b47de41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559b4545e4d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e1110fc214e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7d0389b0c40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1-STIFTELSEN GRAN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1-STIFTELSEN GRAN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1-STIFTELSEN GRAN ble etablert [år] og holder til i Gran.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1-STIFTELSEN GRAN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1-STIFTELSEN GRAN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1-STIFTELSEN GRAN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−7 397 697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148 236 890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997 723 395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1 229 134 836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1-STIFTELSEN GRAN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2750 Gran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post@sparebankstiftelsengran.no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995 692 732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1-STIFTELSEN GRAN</a:t>
            </a:r>
          </a:p>
        </p:txBody>
      </p:sp>
    </p:spTree>
  </p:cSld>
  <p:clrMapOvr>
    <a:masterClrMapping xmlns:a="http://schemas.openxmlformats.org/drawingml/2006/main"/>
  </p:clrMapOvr>
</p:sld>
</file>