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bc6599413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b58eb93dc438d"/>
  </p:sldMasterIdLst>
  <p:sldIdLst>
    <p:sldId xmlns:r="http://schemas.openxmlformats.org/officeDocument/2006/relationships" id="256" r:id="Rf6885540833b41eb"/>
    <p:sldId xmlns:r="http://schemas.openxmlformats.org/officeDocument/2006/relationships" id="257" r:id="R02fd1dc20e774b37"/>
    <p:sldId xmlns:r="http://schemas.openxmlformats.org/officeDocument/2006/relationships" id="258" r:id="Re5189aac7ede4afc"/>
    <p:sldId xmlns:r="http://schemas.openxmlformats.org/officeDocument/2006/relationships" id="259" r:id="R3bf3750dd99a4ac9"/>
    <p:sldId xmlns:r="http://schemas.openxmlformats.org/officeDocument/2006/relationships" id="260" r:id="Rb6de9b5c4f57484c"/>
    <p:sldId xmlns:r="http://schemas.openxmlformats.org/officeDocument/2006/relationships" id="261" r:id="Re78a84c8b6c74eb5"/>
    <p:sldId xmlns:r="http://schemas.openxmlformats.org/officeDocument/2006/relationships" id="262" r:id="Rc113ac5da147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b58eb93dc438d" /><Relationship Type="http://schemas.openxmlformats.org/officeDocument/2006/relationships/slide" Target="/ppt/slides/slide1.xml" Id="Rf6885540833b41eb" /><Relationship Type="http://schemas.openxmlformats.org/officeDocument/2006/relationships/slide" Target="/ppt/slides/slide2.xml" Id="R02fd1dc20e774b37" /><Relationship Type="http://schemas.openxmlformats.org/officeDocument/2006/relationships/slide" Target="/ppt/slides/slide3.xml" Id="Re5189aac7ede4afc" /><Relationship Type="http://schemas.openxmlformats.org/officeDocument/2006/relationships/slide" Target="/ppt/slides/slide4.xml" Id="R3bf3750dd99a4ac9" /><Relationship Type="http://schemas.openxmlformats.org/officeDocument/2006/relationships/slide" Target="/ppt/slides/slide5.xml" Id="Rb6de9b5c4f57484c" /><Relationship Type="http://schemas.openxmlformats.org/officeDocument/2006/relationships/slide" Target="/ppt/slides/slide6.xml" Id="Re78a84c8b6c74eb5" /><Relationship Type="http://schemas.openxmlformats.org/officeDocument/2006/relationships/slide" Target="/ppt/slides/slide7.xml" Id="Rc113ac5da147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fb0034cf9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8ab5cd4864521" /><Relationship Type="http://schemas.openxmlformats.org/officeDocument/2006/relationships/theme" Target="/ppt/slideMasters/theme/theme1.xml" Id="R4bb320c77896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8ab5cd486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33797cf2d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7d047877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19a21238e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4da2165a4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a1d721f94e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fca2591ec4d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81d7c46f4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HALVOR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995 704 544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