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7d62ca07e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94fde9ee94474"/>
  </p:sldMasterIdLst>
  <p:sldIdLst>
    <p:sldId xmlns:r="http://schemas.openxmlformats.org/officeDocument/2006/relationships" id="256" r:id="Rcb80e3f2f50b4402"/>
    <p:sldId xmlns:r="http://schemas.openxmlformats.org/officeDocument/2006/relationships" id="257" r:id="R80d86d47a789474c"/>
    <p:sldId xmlns:r="http://schemas.openxmlformats.org/officeDocument/2006/relationships" id="258" r:id="Raa32c94e363e4cad"/>
    <p:sldId xmlns:r="http://schemas.openxmlformats.org/officeDocument/2006/relationships" id="259" r:id="R135d91dccab44b4d"/>
    <p:sldId xmlns:r="http://schemas.openxmlformats.org/officeDocument/2006/relationships" id="260" r:id="R9774928b64904545"/>
    <p:sldId xmlns:r="http://schemas.openxmlformats.org/officeDocument/2006/relationships" id="261" r:id="Rd88ee3389c3d4dad"/>
    <p:sldId xmlns:r="http://schemas.openxmlformats.org/officeDocument/2006/relationships" id="262" r:id="R0793d089b27e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94fde9ee94474" /><Relationship Type="http://schemas.openxmlformats.org/officeDocument/2006/relationships/slide" Target="/ppt/slides/slide1.xml" Id="Rcb80e3f2f50b4402" /><Relationship Type="http://schemas.openxmlformats.org/officeDocument/2006/relationships/slide" Target="/ppt/slides/slide2.xml" Id="R80d86d47a789474c" /><Relationship Type="http://schemas.openxmlformats.org/officeDocument/2006/relationships/slide" Target="/ppt/slides/slide3.xml" Id="Raa32c94e363e4cad" /><Relationship Type="http://schemas.openxmlformats.org/officeDocument/2006/relationships/slide" Target="/ppt/slides/slide4.xml" Id="R135d91dccab44b4d" /><Relationship Type="http://schemas.openxmlformats.org/officeDocument/2006/relationships/slide" Target="/ppt/slides/slide5.xml" Id="R9774928b64904545" /><Relationship Type="http://schemas.openxmlformats.org/officeDocument/2006/relationships/slide" Target="/ppt/slides/slide6.xml" Id="Rd88ee3389c3d4dad" /><Relationship Type="http://schemas.openxmlformats.org/officeDocument/2006/relationships/slide" Target="/ppt/slides/slide7.xml" Id="R0793d089b27e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71cace861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a8d5332454962" /><Relationship Type="http://schemas.openxmlformats.org/officeDocument/2006/relationships/theme" Target="/ppt/slideMasters/theme/theme1.xml" Id="R9a581f1786f8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a8d533245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8501c8bad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2229ddfc5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c7aa68ea446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e0643edd9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3a6346300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c7f30582f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0b60dfc8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BLACK SWAN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BLACK SWAN AS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52 354 012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52 448 689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Gropavegen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71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995 798 565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SWAN AS</a:t>
            </a:r>
          </a:p>
        </p:txBody>
      </p:sp>
    </p:spTree>
  </p:cSld>
  <p:clrMapOvr>
    <a:masterClrMapping xmlns:a="http://schemas.openxmlformats.org/drawingml/2006/main"/>
  </p:clrMapOvr>
</p:sld>
</file>