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7460b9872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0ec90785a84f65"/>
  </p:sldMasterIdLst>
  <p:sldIdLst>
    <p:sldId xmlns:r="http://schemas.openxmlformats.org/officeDocument/2006/relationships" id="256" r:id="Re8c93c39cf3e4e80"/>
    <p:sldId xmlns:r="http://schemas.openxmlformats.org/officeDocument/2006/relationships" id="257" r:id="R5aea9e8a55d14c48"/>
    <p:sldId xmlns:r="http://schemas.openxmlformats.org/officeDocument/2006/relationships" id="258" r:id="R2930c4d825424a57"/>
    <p:sldId xmlns:r="http://schemas.openxmlformats.org/officeDocument/2006/relationships" id="259" r:id="R2c873bfaa723485a"/>
    <p:sldId xmlns:r="http://schemas.openxmlformats.org/officeDocument/2006/relationships" id="260" r:id="R4888975bda19455c"/>
    <p:sldId xmlns:r="http://schemas.openxmlformats.org/officeDocument/2006/relationships" id="261" r:id="R8d2fbd535a22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0ec90785a84f65" /><Relationship Type="http://schemas.openxmlformats.org/officeDocument/2006/relationships/slide" Target="/ppt/slides/slide1.xml" Id="Re8c93c39cf3e4e80" /><Relationship Type="http://schemas.openxmlformats.org/officeDocument/2006/relationships/slide" Target="/ppt/slides/slide2.xml" Id="R5aea9e8a55d14c48" /><Relationship Type="http://schemas.openxmlformats.org/officeDocument/2006/relationships/slide" Target="/ppt/slides/slide3.xml" Id="R2930c4d825424a57" /><Relationship Type="http://schemas.openxmlformats.org/officeDocument/2006/relationships/slide" Target="/ppt/slides/slide4.xml" Id="R2c873bfaa723485a" /><Relationship Type="http://schemas.openxmlformats.org/officeDocument/2006/relationships/slide" Target="/ppt/slides/slide5.xml" Id="R4888975bda19455c" /><Relationship Type="http://schemas.openxmlformats.org/officeDocument/2006/relationships/slide" Target="/ppt/slides/slide6.xml" Id="R8d2fbd535a22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4fc87ad4e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46a9631045b0" /><Relationship Type="http://schemas.openxmlformats.org/officeDocument/2006/relationships/theme" Target="/ppt/slideMasters/theme/theme1.xml" Id="R81be919de0a3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e46a96310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8b2802662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f30eb6d58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57727d457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a735ae893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b5fb5ddfe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dfc57878b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