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b21af8207e400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27221480fb4641"/>
  </p:sldMasterIdLst>
  <p:sldIdLst>
    <p:sldId xmlns:r="http://schemas.openxmlformats.org/officeDocument/2006/relationships" id="256" r:id="R9d96e76973164797"/>
    <p:sldId xmlns:r="http://schemas.openxmlformats.org/officeDocument/2006/relationships" id="257" r:id="R8389e7e1a5f0461c"/>
    <p:sldId xmlns:r="http://schemas.openxmlformats.org/officeDocument/2006/relationships" id="258" r:id="R60093d0b8a2e45d7"/>
    <p:sldId xmlns:r="http://schemas.openxmlformats.org/officeDocument/2006/relationships" id="259" r:id="Rdedfdfc744e04fe0"/>
    <p:sldId xmlns:r="http://schemas.openxmlformats.org/officeDocument/2006/relationships" id="260" r:id="R436cea7f37da4ba6"/>
    <p:sldId xmlns:r="http://schemas.openxmlformats.org/officeDocument/2006/relationships" id="261" r:id="Recfe8a83521f41dd"/>
    <p:sldId xmlns:r="http://schemas.openxmlformats.org/officeDocument/2006/relationships" id="262" r:id="R61daec4a859147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27221480fb4641" /><Relationship Type="http://schemas.openxmlformats.org/officeDocument/2006/relationships/slide" Target="/ppt/slides/slide1.xml" Id="R9d96e76973164797" /><Relationship Type="http://schemas.openxmlformats.org/officeDocument/2006/relationships/slide" Target="/ppt/slides/slide2.xml" Id="R8389e7e1a5f0461c" /><Relationship Type="http://schemas.openxmlformats.org/officeDocument/2006/relationships/slide" Target="/ppt/slides/slide3.xml" Id="R60093d0b8a2e45d7" /><Relationship Type="http://schemas.openxmlformats.org/officeDocument/2006/relationships/slide" Target="/ppt/slides/slide4.xml" Id="Rdedfdfc744e04fe0" /><Relationship Type="http://schemas.openxmlformats.org/officeDocument/2006/relationships/slide" Target="/ppt/slides/slide5.xml" Id="R436cea7f37da4ba6" /><Relationship Type="http://schemas.openxmlformats.org/officeDocument/2006/relationships/slide" Target="/ppt/slides/slide6.xml" Id="Recfe8a83521f41dd" /><Relationship Type="http://schemas.openxmlformats.org/officeDocument/2006/relationships/slide" Target="/ppt/slides/slide7.xml" Id="R61daec4a859147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873905b94544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0ef22cc29a4ba5" /><Relationship Type="http://schemas.openxmlformats.org/officeDocument/2006/relationships/theme" Target="/ppt/slideMasters/theme/theme1.xml" Id="R2e048d6373c34a8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0ef22cc29a4b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a7daeaccd541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13d4a696c948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967d6c87724a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8c6a3ce5e84c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c36e6f388447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2cc9288afc413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8cd56803dd48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LEIF RUNARS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RUNARS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RUNARS AS ble etablert [år] og holder til i Hvam.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RUNARS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RUNARS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RUNARS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21 855 495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1 967 291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1 357 094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5 325 488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11 203 831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RUNARS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HARALD HAGEN  –  35,0 %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RUNARS AS  –  35,0 %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KENNETH LINDHART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RUNARS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Leif Kenneth Lindhart, Vekta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2165 Hvam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995 863 243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RUNARS AS</a:t>
            </a:r>
          </a:p>
        </p:txBody>
      </p:sp>
    </p:spTree>
  </p:cSld>
  <p:clrMapOvr>
    <a:masterClrMapping xmlns:a="http://schemas.openxmlformats.org/drawingml/2006/main"/>
  </p:clrMapOvr>
</p:sld>
</file>