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6145ee39ae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1a66f6df674942"/>
  </p:sldMasterIdLst>
  <p:sldIdLst>
    <p:sldId xmlns:r="http://schemas.openxmlformats.org/officeDocument/2006/relationships" id="256" r:id="Re13f0c7a75b54949"/>
    <p:sldId xmlns:r="http://schemas.openxmlformats.org/officeDocument/2006/relationships" id="257" r:id="R068f9e8013ce4948"/>
    <p:sldId xmlns:r="http://schemas.openxmlformats.org/officeDocument/2006/relationships" id="258" r:id="R99390dd825964a69"/>
    <p:sldId xmlns:r="http://schemas.openxmlformats.org/officeDocument/2006/relationships" id="259" r:id="R5f0ba33a58584944"/>
    <p:sldId xmlns:r="http://schemas.openxmlformats.org/officeDocument/2006/relationships" id="260" r:id="R02d6c70c7f874e6f"/>
    <p:sldId xmlns:r="http://schemas.openxmlformats.org/officeDocument/2006/relationships" id="261" r:id="Rc2dcf6badbb84b70"/>
    <p:sldId xmlns:r="http://schemas.openxmlformats.org/officeDocument/2006/relationships" id="262" r:id="Rc6d584b6aefa4d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a66f6df674942" /><Relationship Type="http://schemas.openxmlformats.org/officeDocument/2006/relationships/slide" Target="/ppt/slides/slide1.xml" Id="Re13f0c7a75b54949" /><Relationship Type="http://schemas.openxmlformats.org/officeDocument/2006/relationships/slide" Target="/ppt/slides/slide2.xml" Id="R068f9e8013ce4948" /><Relationship Type="http://schemas.openxmlformats.org/officeDocument/2006/relationships/slide" Target="/ppt/slides/slide3.xml" Id="R99390dd825964a69" /><Relationship Type="http://schemas.openxmlformats.org/officeDocument/2006/relationships/slide" Target="/ppt/slides/slide4.xml" Id="R5f0ba33a58584944" /><Relationship Type="http://schemas.openxmlformats.org/officeDocument/2006/relationships/slide" Target="/ppt/slides/slide5.xml" Id="R02d6c70c7f874e6f" /><Relationship Type="http://schemas.openxmlformats.org/officeDocument/2006/relationships/slide" Target="/ppt/slides/slide6.xml" Id="Rc2dcf6badbb84b70" /><Relationship Type="http://schemas.openxmlformats.org/officeDocument/2006/relationships/slide" Target="/ppt/slides/slide7.xml" Id="Rc6d584b6aefa4d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5a434eb914f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f09b82fc84d4e" /><Relationship Type="http://schemas.openxmlformats.org/officeDocument/2006/relationships/theme" Target="/ppt/slideMasters/theme/theme1.xml" Id="R0305cf94436b4d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af09b82fc84d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ae3d1ae45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44979b71b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14d565ab24a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a05d4decd4d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7d62f34f7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32fac37ee4e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79c60a155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21 346 928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31 253 014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33 281 014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PETRUS BRATLIE  –  39,6 %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JENNIE ELISE BRATLIE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MARGRETHE VOLD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CECILIE BÄCKMAN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CONSTANSE BRATLIE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PETRUS BRATLIE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Furulundsveien 1E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terje.petrus.bratlie@gmail.com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995 883 058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PETMAR AS</a:t>
            </a:r>
          </a:p>
        </p:txBody>
      </p:sp>
    </p:spTree>
  </p:cSld>
  <p:clrMapOvr>
    <a:masterClrMapping xmlns:a="http://schemas.openxmlformats.org/drawingml/2006/main"/>
  </p:clrMapOvr>
</p:sld>
</file>