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2af3ba0cb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376835a2f465f"/>
  </p:sldMasterIdLst>
  <p:sldIdLst>
    <p:sldId xmlns:r="http://schemas.openxmlformats.org/officeDocument/2006/relationships" id="256" r:id="Ra72a9fd0c0a747d7"/>
    <p:sldId xmlns:r="http://schemas.openxmlformats.org/officeDocument/2006/relationships" id="257" r:id="R5b1823b1e93e4ff2"/>
    <p:sldId xmlns:r="http://schemas.openxmlformats.org/officeDocument/2006/relationships" id="258" r:id="Rd5ba96fac3a14062"/>
    <p:sldId xmlns:r="http://schemas.openxmlformats.org/officeDocument/2006/relationships" id="259" r:id="Rb84094c946d749b3"/>
    <p:sldId xmlns:r="http://schemas.openxmlformats.org/officeDocument/2006/relationships" id="260" r:id="R57745e9a921f4c3a"/>
    <p:sldId xmlns:r="http://schemas.openxmlformats.org/officeDocument/2006/relationships" id="261" r:id="R904b8888d5964fed"/>
    <p:sldId xmlns:r="http://schemas.openxmlformats.org/officeDocument/2006/relationships" id="262" r:id="R4c5ad51ab400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376835a2f465f" /><Relationship Type="http://schemas.openxmlformats.org/officeDocument/2006/relationships/slide" Target="/ppt/slides/slide1.xml" Id="Ra72a9fd0c0a747d7" /><Relationship Type="http://schemas.openxmlformats.org/officeDocument/2006/relationships/slide" Target="/ppt/slides/slide2.xml" Id="R5b1823b1e93e4ff2" /><Relationship Type="http://schemas.openxmlformats.org/officeDocument/2006/relationships/slide" Target="/ppt/slides/slide3.xml" Id="Rd5ba96fac3a14062" /><Relationship Type="http://schemas.openxmlformats.org/officeDocument/2006/relationships/slide" Target="/ppt/slides/slide4.xml" Id="Rb84094c946d749b3" /><Relationship Type="http://schemas.openxmlformats.org/officeDocument/2006/relationships/slide" Target="/ppt/slides/slide5.xml" Id="R57745e9a921f4c3a" /><Relationship Type="http://schemas.openxmlformats.org/officeDocument/2006/relationships/slide" Target="/ppt/slides/slide6.xml" Id="R904b8888d5964fed" /><Relationship Type="http://schemas.openxmlformats.org/officeDocument/2006/relationships/slide" Target="/ppt/slides/slide7.xml" Id="R4c5ad51ab400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3342afb5d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68f8fbfa94ef9" /><Relationship Type="http://schemas.openxmlformats.org/officeDocument/2006/relationships/theme" Target="/ppt/slideMasters/theme/theme1.xml" Id="R06505154089c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68f8fbfa9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0dca3bf90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0d0c15435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3f8f14ce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7f1efd3ae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f3140a307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9abf093b9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8c7f5f1f3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15 513 450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An-Magritt-veien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995 892 928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