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e7d0c2977849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aabe0527bb4604"/>
  </p:sldMasterIdLst>
  <p:sldIdLst>
    <p:sldId xmlns:r="http://schemas.openxmlformats.org/officeDocument/2006/relationships" id="256" r:id="R52f9611493344d4c"/>
    <p:sldId xmlns:r="http://schemas.openxmlformats.org/officeDocument/2006/relationships" id="257" r:id="Rd1fd3706207e4166"/>
    <p:sldId xmlns:r="http://schemas.openxmlformats.org/officeDocument/2006/relationships" id="258" r:id="Re9b1760336fe4d27"/>
    <p:sldId xmlns:r="http://schemas.openxmlformats.org/officeDocument/2006/relationships" id="259" r:id="R9542b212ccaa4a45"/>
    <p:sldId xmlns:r="http://schemas.openxmlformats.org/officeDocument/2006/relationships" id="260" r:id="R1a708dc83d19494f"/>
    <p:sldId xmlns:r="http://schemas.openxmlformats.org/officeDocument/2006/relationships" id="261" r:id="R5501807538684731"/>
    <p:sldId xmlns:r="http://schemas.openxmlformats.org/officeDocument/2006/relationships" id="262" r:id="R7ce67d1943c747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abe0527bb4604" /><Relationship Type="http://schemas.openxmlformats.org/officeDocument/2006/relationships/slide" Target="/ppt/slides/slide1.xml" Id="R52f9611493344d4c" /><Relationship Type="http://schemas.openxmlformats.org/officeDocument/2006/relationships/slide" Target="/ppt/slides/slide2.xml" Id="Rd1fd3706207e4166" /><Relationship Type="http://schemas.openxmlformats.org/officeDocument/2006/relationships/slide" Target="/ppt/slides/slide3.xml" Id="Re9b1760336fe4d27" /><Relationship Type="http://schemas.openxmlformats.org/officeDocument/2006/relationships/slide" Target="/ppt/slides/slide4.xml" Id="R9542b212ccaa4a45" /><Relationship Type="http://schemas.openxmlformats.org/officeDocument/2006/relationships/slide" Target="/ppt/slides/slide5.xml" Id="R1a708dc83d19494f" /><Relationship Type="http://schemas.openxmlformats.org/officeDocument/2006/relationships/slide" Target="/ppt/slides/slide6.xml" Id="R5501807538684731" /><Relationship Type="http://schemas.openxmlformats.org/officeDocument/2006/relationships/slide" Target="/ppt/slides/slide7.xml" Id="R7ce67d1943c747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9ed2f09844c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b7a2de18243ee" /><Relationship Type="http://schemas.openxmlformats.org/officeDocument/2006/relationships/theme" Target="/ppt/slideMasters/theme/theme1.xml" Id="Ra461ce68288245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5b7a2de18243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c9020d0e44d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8bf70a5ed4b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a841dfb7d47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c4fdf0e7247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f9642f8e047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81680ce2241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46e56a66e48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 REGNSKAP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3 762 958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156 541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509 640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3 053 630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 IRENE FRANTZEN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87 47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sonja@fraregnskap.no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995 900 238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