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32ec5c949746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bc4da04f884a21"/>
  </p:sldMasterIdLst>
  <p:sldIdLst>
    <p:sldId xmlns:r="http://schemas.openxmlformats.org/officeDocument/2006/relationships" id="256" r:id="R945d91dacbae41d4"/>
    <p:sldId xmlns:r="http://schemas.openxmlformats.org/officeDocument/2006/relationships" id="257" r:id="R2a46018b083e426d"/>
    <p:sldId xmlns:r="http://schemas.openxmlformats.org/officeDocument/2006/relationships" id="258" r:id="R00fae6e377164790"/>
    <p:sldId xmlns:r="http://schemas.openxmlformats.org/officeDocument/2006/relationships" id="259" r:id="Rc06b55deebb24d90"/>
    <p:sldId xmlns:r="http://schemas.openxmlformats.org/officeDocument/2006/relationships" id="260" r:id="R2e89fc941d3b4442"/>
    <p:sldId xmlns:r="http://schemas.openxmlformats.org/officeDocument/2006/relationships" id="261" r:id="R5f97b2df9b1b4f09"/>
    <p:sldId xmlns:r="http://schemas.openxmlformats.org/officeDocument/2006/relationships" id="262" r:id="R7d6ccb6277af47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bc4da04f884a21" /><Relationship Type="http://schemas.openxmlformats.org/officeDocument/2006/relationships/slide" Target="/ppt/slides/slide1.xml" Id="R945d91dacbae41d4" /><Relationship Type="http://schemas.openxmlformats.org/officeDocument/2006/relationships/slide" Target="/ppt/slides/slide2.xml" Id="R2a46018b083e426d" /><Relationship Type="http://schemas.openxmlformats.org/officeDocument/2006/relationships/slide" Target="/ppt/slides/slide3.xml" Id="R00fae6e377164790" /><Relationship Type="http://schemas.openxmlformats.org/officeDocument/2006/relationships/slide" Target="/ppt/slides/slide4.xml" Id="Rc06b55deebb24d90" /><Relationship Type="http://schemas.openxmlformats.org/officeDocument/2006/relationships/slide" Target="/ppt/slides/slide5.xml" Id="R2e89fc941d3b4442" /><Relationship Type="http://schemas.openxmlformats.org/officeDocument/2006/relationships/slide" Target="/ppt/slides/slide6.xml" Id="R5f97b2df9b1b4f09" /><Relationship Type="http://schemas.openxmlformats.org/officeDocument/2006/relationships/slide" Target="/ppt/slides/slide7.xml" Id="R7d6ccb6277af47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4a57856a604b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0338ff04c4337" /><Relationship Type="http://schemas.openxmlformats.org/officeDocument/2006/relationships/theme" Target="/ppt/slideMasters/theme/theme1.xml" Id="R10a0d2a71c4048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b0338ff04c43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9e968364449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6a0e40b564f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fc52b278846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8fdf1da0a41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3439ba8a44e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00e5c97cf4a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2c792d8dba4a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MARBO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MARBO AS ble etablert [år] og holder til i Rørvik.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1 484 307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141 725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2 916 702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44 948 278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45 384 061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NORDHEIM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BORGENBO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ISSI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MIKKE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NORDHEIM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Marit Nordheim, Havnegata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7900 Rørvik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995 934 450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MARBO AS</a:t>
            </a:r>
          </a:p>
        </p:txBody>
      </p:sp>
    </p:spTree>
  </p:cSld>
  <p:clrMapOvr>
    <a:masterClrMapping xmlns:a="http://schemas.openxmlformats.org/drawingml/2006/main"/>
  </p:clrMapOvr>
</p:sld>
</file>