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0039c3b83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df6ef1ce9415a"/>
  </p:sldMasterIdLst>
  <p:sldIdLst>
    <p:sldId xmlns:r="http://schemas.openxmlformats.org/officeDocument/2006/relationships" id="256" r:id="R7ac80d1aafa946f9"/>
    <p:sldId xmlns:r="http://schemas.openxmlformats.org/officeDocument/2006/relationships" id="257" r:id="Ra592e7b8c8d14eec"/>
    <p:sldId xmlns:r="http://schemas.openxmlformats.org/officeDocument/2006/relationships" id="258" r:id="Rc07166513d0f4a2a"/>
    <p:sldId xmlns:r="http://schemas.openxmlformats.org/officeDocument/2006/relationships" id="259" r:id="R81de556a9f6344a7"/>
    <p:sldId xmlns:r="http://schemas.openxmlformats.org/officeDocument/2006/relationships" id="260" r:id="R18672b93c89f4ca3"/>
    <p:sldId xmlns:r="http://schemas.openxmlformats.org/officeDocument/2006/relationships" id="261" r:id="R739b0e2cd9e944b1"/>
    <p:sldId xmlns:r="http://schemas.openxmlformats.org/officeDocument/2006/relationships" id="262" r:id="R9c3d730b79f7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df6ef1ce9415a" /><Relationship Type="http://schemas.openxmlformats.org/officeDocument/2006/relationships/slide" Target="/ppt/slides/slide1.xml" Id="R7ac80d1aafa946f9" /><Relationship Type="http://schemas.openxmlformats.org/officeDocument/2006/relationships/slide" Target="/ppt/slides/slide2.xml" Id="Ra592e7b8c8d14eec" /><Relationship Type="http://schemas.openxmlformats.org/officeDocument/2006/relationships/slide" Target="/ppt/slides/slide3.xml" Id="Rc07166513d0f4a2a" /><Relationship Type="http://schemas.openxmlformats.org/officeDocument/2006/relationships/slide" Target="/ppt/slides/slide4.xml" Id="R81de556a9f6344a7" /><Relationship Type="http://schemas.openxmlformats.org/officeDocument/2006/relationships/slide" Target="/ppt/slides/slide5.xml" Id="R18672b93c89f4ca3" /><Relationship Type="http://schemas.openxmlformats.org/officeDocument/2006/relationships/slide" Target="/ppt/slides/slide6.xml" Id="R739b0e2cd9e944b1" /><Relationship Type="http://schemas.openxmlformats.org/officeDocument/2006/relationships/slide" Target="/ppt/slides/slide7.xml" Id="R9c3d730b79f7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ed7ccb2fc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12db7b374932" /><Relationship Type="http://schemas.openxmlformats.org/officeDocument/2006/relationships/theme" Target="/ppt/slideMasters/theme/theme1.xml" Id="Rfb3a6ae5f2ff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c12db7b37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193a1bbe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b4050bcf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450c11c5c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908653a5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7bc62472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b74968c0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4388fa761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HARBARN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HARBARN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−17 532 197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255 896 166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281 958 280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 &amp; SØN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79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astrup@astrup.no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995 944 057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HARBARN AS</a:t>
            </a:r>
          </a:p>
        </p:txBody>
      </p:sp>
    </p:spTree>
  </p:cSld>
  <p:clrMapOvr>
    <a:masterClrMapping xmlns:a="http://schemas.openxmlformats.org/drawingml/2006/main"/>
  </p:clrMapOvr>
</p:sld>
</file>