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cc465eff4a54b3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ff87be7d7644e09"/>
  </p:sldMasterIdLst>
  <p:sldIdLst>
    <p:sldId xmlns:r="http://schemas.openxmlformats.org/officeDocument/2006/relationships" id="256" r:id="R971dbfcca2a64094"/>
    <p:sldId xmlns:r="http://schemas.openxmlformats.org/officeDocument/2006/relationships" id="257" r:id="Rf2ad65dc51f042ff"/>
    <p:sldId xmlns:r="http://schemas.openxmlformats.org/officeDocument/2006/relationships" id="258" r:id="R51add8bd85f3481d"/>
    <p:sldId xmlns:r="http://schemas.openxmlformats.org/officeDocument/2006/relationships" id="259" r:id="Rf2536841a7eb447b"/>
    <p:sldId xmlns:r="http://schemas.openxmlformats.org/officeDocument/2006/relationships" id="260" r:id="R7fd5d79b265048f4"/>
    <p:sldId xmlns:r="http://schemas.openxmlformats.org/officeDocument/2006/relationships" id="261" r:id="R84c2c9cd2fcd4934"/>
    <p:sldId xmlns:r="http://schemas.openxmlformats.org/officeDocument/2006/relationships" id="262" r:id="Re4eef3d2556a47e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ff87be7d7644e09" /><Relationship Type="http://schemas.openxmlformats.org/officeDocument/2006/relationships/slide" Target="/ppt/slides/slide1.xml" Id="R971dbfcca2a64094" /><Relationship Type="http://schemas.openxmlformats.org/officeDocument/2006/relationships/slide" Target="/ppt/slides/slide2.xml" Id="Rf2ad65dc51f042ff" /><Relationship Type="http://schemas.openxmlformats.org/officeDocument/2006/relationships/slide" Target="/ppt/slides/slide3.xml" Id="R51add8bd85f3481d" /><Relationship Type="http://schemas.openxmlformats.org/officeDocument/2006/relationships/slide" Target="/ppt/slides/slide4.xml" Id="Rf2536841a7eb447b" /><Relationship Type="http://schemas.openxmlformats.org/officeDocument/2006/relationships/slide" Target="/ppt/slides/slide5.xml" Id="R7fd5d79b265048f4" /><Relationship Type="http://schemas.openxmlformats.org/officeDocument/2006/relationships/slide" Target="/ppt/slides/slide6.xml" Id="R84c2c9cd2fcd4934" /><Relationship Type="http://schemas.openxmlformats.org/officeDocument/2006/relationships/slide" Target="/ppt/slides/slide7.xml" Id="Re4eef3d2556a47e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b3e1f04745d4ae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f0f6f14fdd4277" /><Relationship Type="http://schemas.openxmlformats.org/officeDocument/2006/relationships/theme" Target="/ppt/slideMasters/theme/theme1.xml" Id="Rde07bfded92c42b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ff0f6f14fdd427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5d98026a324ee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1f7434bacc4d3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97c3508fe6476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8be010a4be44e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b2878084ff41e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9b59593ed34cd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281577d026482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HOLMEN FONDSFORVALTNING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HOLMEN FONDSFORVALTNING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HOLMEN FONDSFORVALTNING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HOLMEN FONDSFORVALTNING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HOLMEN FONDSFORVALTNING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HOLMEN FONDSFORVALTNING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191 187 177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177 230 328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133 782 818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5 093 629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186 225 770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HOLMEN FONDSFORVALTNING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INNOVEMUS AS  –  83,0 %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SAYONARA AS  –  11,0 %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KAD-INVEST AS  –  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KALVEHAGEN AS  –  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LABOREMUS INDUSTRIER AS  –  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HOLMEN FONDSFORVALTNING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Dyna brygge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post@holmenfond.no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www.holmenfond.no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995 977 141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HOLMEN FONDSFORVALTNING AS</a:t>
            </a:r>
          </a:p>
        </p:txBody>
      </p:sp>
    </p:spTree>
  </p:cSld>
  <p:clrMapOvr>
    <a:masterClrMapping xmlns:a="http://schemas.openxmlformats.org/drawingml/2006/main"/>
  </p:clrMapOvr>
</p:sld>
</file>