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9602a8bcad4b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f2b4cb626d4e3f"/>
  </p:sldMasterIdLst>
  <p:sldIdLst>
    <p:sldId xmlns:r="http://schemas.openxmlformats.org/officeDocument/2006/relationships" id="256" r:id="R7cf1ec8c842e4e57"/>
    <p:sldId xmlns:r="http://schemas.openxmlformats.org/officeDocument/2006/relationships" id="257" r:id="R11f1c0f292af4292"/>
    <p:sldId xmlns:r="http://schemas.openxmlformats.org/officeDocument/2006/relationships" id="258" r:id="Rd964a072e1874380"/>
    <p:sldId xmlns:r="http://schemas.openxmlformats.org/officeDocument/2006/relationships" id="259" r:id="R18717934a9304ab1"/>
    <p:sldId xmlns:r="http://schemas.openxmlformats.org/officeDocument/2006/relationships" id="260" r:id="R76b0fcd3ceb84cfc"/>
    <p:sldId xmlns:r="http://schemas.openxmlformats.org/officeDocument/2006/relationships" id="261" r:id="R90a56da1846d45da"/>
    <p:sldId xmlns:r="http://schemas.openxmlformats.org/officeDocument/2006/relationships" id="262" r:id="R22c3dace1e4c46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2b4cb626d4e3f" /><Relationship Type="http://schemas.openxmlformats.org/officeDocument/2006/relationships/slide" Target="/ppt/slides/slide1.xml" Id="R7cf1ec8c842e4e57" /><Relationship Type="http://schemas.openxmlformats.org/officeDocument/2006/relationships/slide" Target="/ppt/slides/slide2.xml" Id="R11f1c0f292af4292" /><Relationship Type="http://schemas.openxmlformats.org/officeDocument/2006/relationships/slide" Target="/ppt/slides/slide3.xml" Id="Rd964a072e1874380" /><Relationship Type="http://schemas.openxmlformats.org/officeDocument/2006/relationships/slide" Target="/ppt/slides/slide4.xml" Id="R18717934a9304ab1" /><Relationship Type="http://schemas.openxmlformats.org/officeDocument/2006/relationships/slide" Target="/ppt/slides/slide5.xml" Id="R76b0fcd3ceb84cfc" /><Relationship Type="http://schemas.openxmlformats.org/officeDocument/2006/relationships/slide" Target="/ppt/slides/slide6.xml" Id="R90a56da1846d45da" /><Relationship Type="http://schemas.openxmlformats.org/officeDocument/2006/relationships/slide" Target="/ppt/slides/slide7.xml" Id="R22c3dace1e4c46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594cb80364a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e8ada7f2d471d" /><Relationship Type="http://schemas.openxmlformats.org/officeDocument/2006/relationships/theme" Target="/ppt/slideMasters/theme/theme1.xml" Id="Rfeedca7d2966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8e8ada7f2d47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7382977b74d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95e642f9143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458c636654c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24b4413b2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b686a31c142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64800ba8f49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d4965a3944c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LOTUS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LOTUS VEKST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9 470 567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JOHAN NERLAND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Ledger AS, Notenesgata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995 996 707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