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65ae662680b40c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11bdbecb7e24bee"/>
  </p:sldMasterIdLst>
  <p:sldIdLst>
    <p:sldId xmlns:r="http://schemas.openxmlformats.org/officeDocument/2006/relationships" id="256" r:id="R43e5cdbcdba54090"/>
    <p:sldId xmlns:r="http://schemas.openxmlformats.org/officeDocument/2006/relationships" id="257" r:id="Rcb3cbbaedd614566"/>
    <p:sldId xmlns:r="http://schemas.openxmlformats.org/officeDocument/2006/relationships" id="258" r:id="Rc1a2d663d5984701"/>
    <p:sldId xmlns:r="http://schemas.openxmlformats.org/officeDocument/2006/relationships" id="259" r:id="R027874ede0ac4377"/>
    <p:sldId xmlns:r="http://schemas.openxmlformats.org/officeDocument/2006/relationships" id="260" r:id="Rec8e98afd29a4da4"/>
    <p:sldId xmlns:r="http://schemas.openxmlformats.org/officeDocument/2006/relationships" id="261" r:id="R619c84465e3141d9"/>
    <p:sldId xmlns:r="http://schemas.openxmlformats.org/officeDocument/2006/relationships" id="262" r:id="R06a15e6c052c42e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1bdbecb7e24bee" /><Relationship Type="http://schemas.openxmlformats.org/officeDocument/2006/relationships/slide" Target="/ppt/slides/slide1.xml" Id="R43e5cdbcdba54090" /><Relationship Type="http://schemas.openxmlformats.org/officeDocument/2006/relationships/slide" Target="/ppt/slides/slide2.xml" Id="Rcb3cbbaedd614566" /><Relationship Type="http://schemas.openxmlformats.org/officeDocument/2006/relationships/slide" Target="/ppt/slides/slide3.xml" Id="Rc1a2d663d5984701" /><Relationship Type="http://schemas.openxmlformats.org/officeDocument/2006/relationships/slide" Target="/ppt/slides/slide4.xml" Id="R027874ede0ac4377" /><Relationship Type="http://schemas.openxmlformats.org/officeDocument/2006/relationships/slide" Target="/ppt/slides/slide5.xml" Id="Rec8e98afd29a4da4" /><Relationship Type="http://schemas.openxmlformats.org/officeDocument/2006/relationships/slide" Target="/ppt/slides/slide6.xml" Id="R619c84465e3141d9" /><Relationship Type="http://schemas.openxmlformats.org/officeDocument/2006/relationships/slide" Target="/ppt/slides/slide7.xml" Id="R06a15e6c052c42e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11aba8cb4e4e4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ded3b247b8420a" /><Relationship Type="http://schemas.openxmlformats.org/officeDocument/2006/relationships/theme" Target="/ppt/slideMasters/theme/theme1.xml" Id="R66483a317db5420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2ded3b247b8420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e5e2c92aae486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54987a16bc47b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9711cfa4fc436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525fae14b9446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7937df21e14fd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3aa281c3c5462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a7fa8890f642e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GENY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GENY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−12 282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978 412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7 428 291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8 279 646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NYLAND GEIR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Geir Nyland, Ekelyveien 13B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geir.nyland@arcticsec.no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996 003 639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GENY INVEST AS</a:t>
            </a:r>
          </a:p>
        </p:txBody>
      </p:sp>
    </p:spTree>
  </p:cSld>
  <p:clrMapOvr>
    <a:masterClrMapping xmlns:a="http://schemas.openxmlformats.org/drawingml/2006/main"/>
  </p:clrMapOvr>
</p:sld>
</file>