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d42e90da95648c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a476042d8ef437e"/>
  </p:sldMasterIdLst>
  <p:sldIdLst>
    <p:sldId xmlns:r="http://schemas.openxmlformats.org/officeDocument/2006/relationships" id="256" r:id="Ref8b9df35f294e6b"/>
    <p:sldId xmlns:r="http://schemas.openxmlformats.org/officeDocument/2006/relationships" id="257" r:id="Rc8de1e6a20b54462"/>
    <p:sldId xmlns:r="http://schemas.openxmlformats.org/officeDocument/2006/relationships" id="258" r:id="Rae32b7c34d6740e1"/>
    <p:sldId xmlns:r="http://schemas.openxmlformats.org/officeDocument/2006/relationships" id="259" r:id="R49e37277e1ee4a4c"/>
    <p:sldId xmlns:r="http://schemas.openxmlformats.org/officeDocument/2006/relationships" id="260" r:id="R50be0702708a475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a476042d8ef437e" /><Relationship Type="http://schemas.openxmlformats.org/officeDocument/2006/relationships/slide" Target="/ppt/slides/slide1.xml" Id="Ref8b9df35f294e6b" /><Relationship Type="http://schemas.openxmlformats.org/officeDocument/2006/relationships/slide" Target="/ppt/slides/slide2.xml" Id="Rc8de1e6a20b54462" /><Relationship Type="http://schemas.openxmlformats.org/officeDocument/2006/relationships/slide" Target="/ppt/slides/slide3.xml" Id="Rae32b7c34d6740e1" /><Relationship Type="http://schemas.openxmlformats.org/officeDocument/2006/relationships/slide" Target="/ppt/slides/slide4.xml" Id="R49e37277e1ee4a4c" /><Relationship Type="http://schemas.openxmlformats.org/officeDocument/2006/relationships/slide" Target="/ppt/slides/slide5.xml" Id="R50be0702708a475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70bfb2e3e554a2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75291a7753496a" /><Relationship Type="http://schemas.openxmlformats.org/officeDocument/2006/relationships/theme" Target="/ppt/slideMasters/theme/theme1.xml" Id="R41067f3660da411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875291a7753496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d97be3b26f47e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5912a06118495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ae20ca8b834e2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9b65b20cac4c2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b28de2473a454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RINTOR INVEST LTD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RINTOR INVEST LTD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RINTOR INVEST LTD ble etablert [år] og holder til i Cf39 0bl Porth, Mid Glamorgan.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RINTOR INVEST LTD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RINTOR INVEST LTD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RINTOR INVEST LTD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Cementery Road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Cf39 0bl Porth, Mid Glamorgan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996 008 320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RINTOR INVEST LTD</a:t>
            </a:r>
          </a:p>
        </p:txBody>
      </p:sp>
    </p:spTree>
  </p:cSld>
  <p:clrMapOvr>
    <a:masterClrMapping xmlns:a="http://schemas.openxmlformats.org/drawingml/2006/main"/>
  </p:clrMapOvr>
</p:sld>
</file>