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dc9b99f6f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b8586f1f64800"/>
  </p:sldMasterIdLst>
  <p:sldIdLst>
    <p:sldId xmlns:r="http://schemas.openxmlformats.org/officeDocument/2006/relationships" id="256" r:id="R5e8f44c154eb4ccf"/>
    <p:sldId xmlns:r="http://schemas.openxmlformats.org/officeDocument/2006/relationships" id="257" r:id="Ra727d82c50ec4c39"/>
    <p:sldId xmlns:r="http://schemas.openxmlformats.org/officeDocument/2006/relationships" id="258" r:id="Rfaeb411a17064a4d"/>
    <p:sldId xmlns:r="http://schemas.openxmlformats.org/officeDocument/2006/relationships" id="259" r:id="Ra09789fcd72b443e"/>
    <p:sldId xmlns:r="http://schemas.openxmlformats.org/officeDocument/2006/relationships" id="260" r:id="R6c3c9523a5e34823"/>
    <p:sldId xmlns:r="http://schemas.openxmlformats.org/officeDocument/2006/relationships" id="261" r:id="Rddf7246e96b647b3"/>
    <p:sldId xmlns:r="http://schemas.openxmlformats.org/officeDocument/2006/relationships" id="262" r:id="Rddfa6b4b4f79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b8586f1f64800" /><Relationship Type="http://schemas.openxmlformats.org/officeDocument/2006/relationships/slide" Target="/ppt/slides/slide1.xml" Id="R5e8f44c154eb4ccf" /><Relationship Type="http://schemas.openxmlformats.org/officeDocument/2006/relationships/slide" Target="/ppt/slides/slide2.xml" Id="Ra727d82c50ec4c39" /><Relationship Type="http://schemas.openxmlformats.org/officeDocument/2006/relationships/slide" Target="/ppt/slides/slide3.xml" Id="Rfaeb411a17064a4d" /><Relationship Type="http://schemas.openxmlformats.org/officeDocument/2006/relationships/slide" Target="/ppt/slides/slide4.xml" Id="Ra09789fcd72b443e" /><Relationship Type="http://schemas.openxmlformats.org/officeDocument/2006/relationships/slide" Target="/ppt/slides/slide5.xml" Id="R6c3c9523a5e34823" /><Relationship Type="http://schemas.openxmlformats.org/officeDocument/2006/relationships/slide" Target="/ppt/slides/slide6.xml" Id="Rddf7246e96b647b3" /><Relationship Type="http://schemas.openxmlformats.org/officeDocument/2006/relationships/slide" Target="/ppt/slides/slide7.xml" Id="Rddfa6b4b4f79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10b65f69a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79962799414a" /><Relationship Type="http://schemas.openxmlformats.org/officeDocument/2006/relationships/theme" Target="/ppt/slideMasters/theme/theme1.xml" Id="Rf65073604d08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679962799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03078f7f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1cc46625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c4c30886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094ae908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fb6fe5cd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5afa5b03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d589f926f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996 012 034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